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6DD3E-4C68-47C3-AA78-F511035AF2F5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8B08-CB4B-40DD-9465-F270D821C0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81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6DD3E-4C68-47C3-AA78-F511035AF2F5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8B08-CB4B-40DD-9465-F270D821C0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692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6DD3E-4C68-47C3-AA78-F511035AF2F5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8B08-CB4B-40DD-9465-F270D821C0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6418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6DD3E-4C68-47C3-AA78-F511035AF2F5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8B08-CB4B-40DD-9465-F270D821C0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693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6DD3E-4C68-47C3-AA78-F511035AF2F5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8B08-CB4B-40DD-9465-F270D821C0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3281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6DD3E-4C68-47C3-AA78-F511035AF2F5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8B08-CB4B-40DD-9465-F270D821C0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337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6DD3E-4C68-47C3-AA78-F511035AF2F5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8B08-CB4B-40DD-9465-F270D821C0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359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6DD3E-4C68-47C3-AA78-F511035AF2F5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8B08-CB4B-40DD-9465-F270D821C0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1493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6DD3E-4C68-47C3-AA78-F511035AF2F5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8B08-CB4B-40DD-9465-F270D821C0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4787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6DD3E-4C68-47C3-AA78-F511035AF2F5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8B08-CB4B-40DD-9465-F270D821C0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19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6DD3E-4C68-47C3-AA78-F511035AF2F5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8B08-CB4B-40DD-9465-F270D821C0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4061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6DD3E-4C68-47C3-AA78-F511035AF2F5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A8B08-CB4B-40DD-9465-F270D821C0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968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0" y="2780928"/>
            <a:ext cx="3599384" cy="0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3563888" y="2780928"/>
            <a:ext cx="1008112" cy="1944216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 flipV="1">
            <a:off x="4572000" y="2803741"/>
            <a:ext cx="1008112" cy="1921403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5580112" y="2806567"/>
            <a:ext cx="3563888" cy="0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3563888" y="4740279"/>
            <a:ext cx="21602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INFLUENCIA DEL ENTORNO SOCIAL EN LA IMAGEN  DE LA CIUDAD DE CUERNAVACA</a:t>
            </a:r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23528" y="3026844"/>
            <a:ext cx="216024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TEORÍAS </a:t>
            </a:r>
          </a:p>
          <a:p>
            <a:pPr algn="just"/>
            <a:r>
              <a:rPr lang="es-MX" sz="1000" b="1" dirty="0" smtClean="0">
                <a:solidFill>
                  <a:schemeClr val="bg1">
                    <a:lumMod val="50000"/>
                  </a:schemeClr>
                </a:solidFill>
              </a:rPr>
              <a:t>KEVIN LYNCH </a:t>
            </a:r>
          </a:p>
          <a:p>
            <a:pPr algn="just"/>
            <a:r>
              <a:rPr lang="es-MX" sz="1000" b="1" dirty="0" smtClean="0">
                <a:solidFill>
                  <a:schemeClr val="bg1">
                    <a:lumMod val="50000"/>
                  </a:schemeClr>
                </a:solidFill>
              </a:rPr>
              <a:t>GORDON </a:t>
            </a:r>
            <a:r>
              <a:rPr lang="es-MX" sz="1000" b="1" dirty="0" err="1" smtClean="0">
                <a:solidFill>
                  <a:schemeClr val="bg1">
                    <a:lumMod val="50000"/>
                  </a:schemeClr>
                </a:solidFill>
              </a:rPr>
              <a:t>CULLEN</a:t>
            </a:r>
            <a:r>
              <a:rPr lang="es-MX" sz="10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s-MX" sz="1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PRINCIPIOS </a:t>
            </a: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CONCEPTOS CLAVE</a:t>
            </a:r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ENTORNO SOCIAL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IMAGEN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CIUDAD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CUERNAVACA</a:t>
            </a:r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051720" y="1124744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</a:rPr>
              <a:t>¿Cómo  influye el entorno  social  en la imagen de la ciudad de Cuernavaca? </a:t>
            </a:r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516216" y="3032463"/>
            <a:ext cx="21602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CONCLUSIONES </a:t>
            </a: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APLICACIONES Y POSIBILIDADES DE LA INVESTIGACIÓN </a:t>
            </a: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TRANSFORMACIONES </a:t>
            </a: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MÉTODOS DE RECOLECCIÓN DE DATOS </a:t>
            </a:r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dirty="0" smtClean="0">
                <a:solidFill>
                  <a:schemeClr val="bg1">
                    <a:lumMod val="50000"/>
                  </a:schemeClr>
                </a:solidFill>
              </a:rPr>
              <a:t>CONSULTA DE DATOS </a:t>
            </a:r>
            <a:endParaRPr lang="es-MX" sz="1000" b="1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dirty="0" smtClean="0">
                <a:solidFill>
                  <a:schemeClr val="bg1">
                    <a:lumMod val="50000"/>
                  </a:schemeClr>
                </a:solidFill>
              </a:rPr>
              <a:t>ENTREVISTAS </a:t>
            </a:r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3747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57</Words>
  <Application>Microsoft Office PowerPoint</Application>
  <PresentationFormat>Presentación en pantalla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Raul</dc:creator>
  <cp:lastModifiedBy>Raul</cp:lastModifiedBy>
  <cp:revision>2</cp:revision>
  <dcterms:created xsi:type="dcterms:W3CDTF">2013-10-13T22:51:15Z</dcterms:created>
  <dcterms:modified xsi:type="dcterms:W3CDTF">2013-10-13T22:58:31Z</dcterms:modified>
</cp:coreProperties>
</file>