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6DD3E-4C68-47C3-AA78-F511035AF2F5}" type="datetimeFigureOut">
              <a:rPr lang="es-MX" smtClean="0"/>
              <a:t>13/10/2013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8B08-CB4B-40DD-9465-F270D821C0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4811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6DD3E-4C68-47C3-AA78-F511035AF2F5}" type="datetimeFigureOut">
              <a:rPr lang="es-MX" smtClean="0"/>
              <a:t>13/10/2013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8B08-CB4B-40DD-9465-F270D821C0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36926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6DD3E-4C68-47C3-AA78-F511035AF2F5}" type="datetimeFigureOut">
              <a:rPr lang="es-MX" smtClean="0"/>
              <a:t>13/10/2013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8B08-CB4B-40DD-9465-F270D821C0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6418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6DD3E-4C68-47C3-AA78-F511035AF2F5}" type="datetimeFigureOut">
              <a:rPr lang="es-MX" smtClean="0"/>
              <a:t>13/10/2013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8B08-CB4B-40DD-9465-F270D821C0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86931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6DD3E-4C68-47C3-AA78-F511035AF2F5}" type="datetimeFigureOut">
              <a:rPr lang="es-MX" smtClean="0"/>
              <a:t>13/10/2013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8B08-CB4B-40DD-9465-F270D821C0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3281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6DD3E-4C68-47C3-AA78-F511035AF2F5}" type="datetimeFigureOut">
              <a:rPr lang="es-MX" smtClean="0"/>
              <a:t>13/10/2013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8B08-CB4B-40DD-9465-F270D821C0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3337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6DD3E-4C68-47C3-AA78-F511035AF2F5}" type="datetimeFigureOut">
              <a:rPr lang="es-MX" smtClean="0"/>
              <a:t>13/10/2013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8B08-CB4B-40DD-9465-F270D821C0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3599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6DD3E-4C68-47C3-AA78-F511035AF2F5}" type="datetimeFigureOut">
              <a:rPr lang="es-MX" smtClean="0"/>
              <a:t>13/10/2013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8B08-CB4B-40DD-9465-F270D821C0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1493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6DD3E-4C68-47C3-AA78-F511035AF2F5}" type="datetimeFigureOut">
              <a:rPr lang="es-MX" smtClean="0"/>
              <a:t>13/10/2013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8B08-CB4B-40DD-9465-F270D821C0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14787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6DD3E-4C68-47C3-AA78-F511035AF2F5}" type="datetimeFigureOut">
              <a:rPr lang="es-MX" smtClean="0"/>
              <a:t>13/10/2013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8B08-CB4B-40DD-9465-F270D821C0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8196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6DD3E-4C68-47C3-AA78-F511035AF2F5}" type="datetimeFigureOut">
              <a:rPr lang="es-MX" smtClean="0"/>
              <a:t>13/10/2013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8B08-CB4B-40DD-9465-F270D821C0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4061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6DD3E-4C68-47C3-AA78-F511035AF2F5}" type="datetimeFigureOut">
              <a:rPr lang="es-MX" smtClean="0"/>
              <a:t>13/10/2013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A8B08-CB4B-40DD-9465-F270D821C02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69689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3 Conector recto"/>
          <p:cNvCxnSpPr/>
          <p:nvPr/>
        </p:nvCxnSpPr>
        <p:spPr>
          <a:xfrm>
            <a:off x="0" y="2780928"/>
            <a:ext cx="3599384" cy="0"/>
          </a:xfrm>
          <a:prstGeom prst="line">
            <a:avLst/>
          </a:prstGeom>
          <a:ln w="57150">
            <a:solidFill>
              <a:srgbClr val="FF006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4 Conector recto"/>
          <p:cNvCxnSpPr/>
          <p:nvPr/>
        </p:nvCxnSpPr>
        <p:spPr>
          <a:xfrm>
            <a:off x="3563888" y="2780928"/>
            <a:ext cx="1008112" cy="1944216"/>
          </a:xfrm>
          <a:prstGeom prst="line">
            <a:avLst/>
          </a:prstGeom>
          <a:ln w="57150">
            <a:solidFill>
              <a:srgbClr val="FF006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5 Conector recto"/>
          <p:cNvCxnSpPr/>
          <p:nvPr/>
        </p:nvCxnSpPr>
        <p:spPr>
          <a:xfrm flipV="1">
            <a:off x="4572000" y="2803741"/>
            <a:ext cx="1008112" cy="1921403"/>
          </a:xfrm>
          <a:prstGeom prst="line">
            <a:avLst/>
          </a:prstGeom>
          <a:ln w="57150">
            <a:solidFill>
              <a:srgbClr val="FF006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5580112" y="2806567"/>
            <a:ext cx="3563888" cy="0"/>
          </a:xfrm>
          <a:prstGeom prst="line">
            <a:avLst/>
          </a:prstGeom>
          <a:ln w="57150">
            <a:solidFill>
              <a:srgbClr val="FF006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7 CuadroTexto"/>
          <p:cNvSpPr txBox="1"/>
          <p:nvPr/>
        </p:nvSpPr>
        <p:spPr>
          <a:xfrm>
            <a:off x="3563888" y="4740279"/>
            <a:ext cx="21602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dirty="0" smtClean="0">
                <a:solidFill>
                  <a:schemeClr val="bg1">
                    <a:lumMod val="50000"/>
                  </a:schemeClr>
                </a:solidFill>
              </a:rPr>
              <a:t>INFLUENCIA DEL ENTORNO SOCIAL EN LA IMAGEN  DE LA CIUDAD DE CUERNAVACA</a:t>
            </a:r>
            <a:endParaRPr lang="es-MX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23528" y="3026844"/>
            <a:ext cx="216024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000" b="1" u="sng" dirty="0" smtClean="0">
                <a:solidFill>
                  <a:schemeClr val="bg1">
                    <a:lumMod val="50000"/>
                  </a:schemeClr>
                </a:solidFill>
              </a:rPr>
              <a:t>TEORÍAS </a:t>
            </a:r>
          </a:p>
          <a:p>
            <a:pPr algn="just"/>
            <a:r>
              <a:rPr lang="es-MX" sz="1000" b="1" dirty="0" smtClean="0">
                <a:solidFill>
                  <a:schemeClr val="bg1">
                    <a:lumMod val="50000"/>
                  </a:schemeClr>
                </a:solidFill>
              </a:rPr>
              <a:t>KEVIN LYNCH </a:t>
            </a:r>
          </a:p>
          <a:p>
            <a:pPr algn="just"/>
            <a:r>
              <a:rPr lang="es-MX" sz="1000" b="1" dirty="0" smtClean="0">
                <a:solidFill>
                  <a:schemeClr val="bg1">
                    <a:lumMod val="50000"/>
                  </a:schemeClr>
                </a:solidFill>
              </a:rPr>
              <a:t>GORDON </a:t>
            </a:r>
            <a:r>
              <a:rPr lang="es-MX" sz="1000" b="1" dirty="0" err="1" smtClean="0">
                <a:solidFill>
                  <a:schemeClr val="bg1">
                    <a:lumMod val="50000"/>
                  </a:schemeClr>
                </a:solidFill>
              </a:rPr>
              <a:t>CULLEN</a:t>
            </a:r>
            <a:r>
              <a:rPr lang="es-MX" sz="10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es-MX" sz="10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endParaRPr lang="es-MX" sz="1000" b="1" u="sng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endParaRPr lang="es-MX" sz="1000" b="1" u="sng" dirty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r>
              <a:rPr lang="es-MX" sz="1000" b="1" u="sng" dirty="0" smtClean="0">
                <a:solidFill>
                  <a:schemeClr val="bg1">
                    <a:lumMod val="50000"/>
                  </a:schemeClr>
                </a:solidFill>
              </a:rPr>
              <a:t>PRINCIPIOS </a:t>
            </a:r>
          </a:p>
          <a:p>
            <a:pPr algn="just"/>
            <a:endParaRPr lang="es-MX" sz="1000" b="1" u="sng" dirty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endParaRPr lang="es-MX" sz="1000" b="1" u="sng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endParaRPr lang="es-MX" sz="1000" b="1" u="sng" dirty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endParaRPr lang="es-MX" sz="1000" b="1" u="sng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r>
              <a:rPr lang="es-MX" sz="1000" b="1" u="sng" dirty="0" smtClean="0">
                <a:solidFill>
                  <a:schemeClr val="bg1">
                    <a:lumMod val="50000"/>
                  </a:schemeClr>
                </a:solidFill>
              </a:rPr>
              <a:t>CONCEPTOS CLAVE</a:t>
            </a:r>
            <a:endParaRPr lang="es-MX" sz="1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r>
              <a:rPr lang="es-MX" sz="1000" dirty="0" smtClean="0">
                <a:solidFill>
                  <a:schemeClr val="bg1">
                    <a:lumMod val="50000"/>
                  </a:schemeClr>
                </a:solidFill>
              </a:rPr>
              <a:t>ENTORNO SOCIAL </a:t>
            </a:r>
          </a:p>
          <a:p>
            <a:pPr algn="just"/>
            <a:r>
              <a:rPr lang="es-MX" sz="1000" dirty="0" smtClean="0">
                <a:solidFill>
                  <a:schemeClr val="bg1">
                    <a:lumMod val="50000"/>
                  </a:schemeClr>
                </a:solidFill>
              </a:rPr>
              <a:t>IMAGEN </a:t>
            </a:r>
          </a:p>
          <a:p>
            <a:pPr algn="just"/>
            <a:r>
              <a:rPr lang="es-MX" sz="1000" dirty="0" smtClean="0">
                <a:solidFill>
                  <a:schemeClr val="bg1">
                    <a:lumMod val="50000"/>
                  </a:schemeClr>
                </a:solidFill>
              </a:rPr>
              <a:t>CIUDAD </a:t>
            </a:r>
          </a:p>
          <a:p>
            <a:pPr algn="just"/>
            <a:r>
              <a:rPr lang="es-MX" sz="1000" dirty="0" smtClean="0">
                <a:solidFill>
                  <a:schemeClr val="bg1">
                    <a:lumMod val="50000"/>
                  </a:schemeClr>
                </a:solidFill>
              </a:rPr>
              <a:t>CUERNAVACA</a:t>
            </a:r>
            <a:endParaRPr lang="es-MX" sz="1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endParaRPr lang="es-MX" sz="1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endParaRPr lang="es-MX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051720" y="1124744"/>
            <a:ext cx="4968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 smtClean="0">
                <a:solidFill>
                  <a:schemeClr val="bg1">
                    <a:lumMod val="50000"/>
                  </a:schemeClr>
                </a:solidFill>
              </a:rPr>
              <a:t>¿Cómo  influye el entorno  social  en la imagen de la ciudad de Cuernavaca? </a:t>
            </a:r>
            <a:endParaRPr lang="es-MX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6516216" y="3032463"/>
            <a:ext cx="216024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000" b="1" u="sng" dirty="0" smtClean="0">
                <a:solidFill>
                  <a:schemeClr val="bg1">
                    <a:lumMod val="50000"/>
                  </a:schemeClr>
                </a:solidFill>
              </a:rPr>
              <a:t>CONCLUSIONES </a:t>
            </a:r>
          </a:p>
          <a:p>
            <a:pPr algn="just"/>
            <a:endParaRPr lang="es-MX" sz="1000" b="1" u="sng" dirty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endParaRPr lang="es-MX" sz="1000" b="1" u="sng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r>
              <a:rPr lang="es-MX" sz="1000" b="1" u="sng" dirty="0" smtClean="0">
                <a:solidFill>
                  <a:schemeClr val="bg1">
                    <a:lumMod val="50000"/>
                  </a:schemeClr>
                </a:solidFill>
              </a:rPr>
              <a:t>APLICACIONES Y POSIBILIDADES DE LA INVESTIGACIÓN </a:t>
            </a:r>
          </a:p>
          <a:p>
            <a:pPr algn="just"/>
            <a:endParaRPr lang="es-MX" sz="1000" b="1" u="sng" dirty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endParaRPr lang="es-MX" sz="1000" b="1" u="sng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r>
              <a:rPr lang="es-MX" sz="1000" b="1" u="sng" dirty="0" smtClean="0">
                <a:solidFill>
                  <a:schemeClr val="bg1">
                    <a:lumMod val="50000"/>
                  </a:schemeClr>
                </a:solidFill>
              </a:rPr>
              <a:t>TRANSFORMACIONES </a:t>
            </a:r>
          </a:p>
          <a:p>
            <a:pPr algn="just"/>
            <a:endParaRPr lang="es-MX" sz="1000" b="1" u="sng" dirty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endParaRPr lang="es-MX" sz="1000" b="1" u="sng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r>
              <a:rPr lang="es-MX" sz="1000" b="1" u="sng" dirty="0" smtClean="0">
                <a:solidFill>
                  <a:schemeClr val="bg1">
                    <a:lumMod val="50000"/>
                  </a:schemeClr>
                </a:solidFill>
              </a:rPr>
              <a:t>MÉTODOS DE RECOLECCIÓN DE DATOS </a:t>
            </a:r>
            <a:endParaRPr lang="es-MX" sz="1000" b="1" u="sng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endParaRPr lang="es-MX" sz="1000" b="1" u="sng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r>
              <a:rPr lang="es-MX" sz="1000" b="1" dirty="0" smtClean="0">
                <a:solidFill>
                  <a:schemeClr val="bg1">
                    <a:lumMod val="50000"/>
                  </a:schemeClr>
                </a:solidFill>
              </a:rPr>
              <a:t>CONSULTA DE DATOS </a:t>
            </a:r>
            <a:endParaRPr lang="es-MX" sz="1000" b="1" dirty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r>
              <a:rPr lang="es-MX" sz="1000" b="1" dirty="0" smtClean="0">
                <a:solidFill>
                  <a:schemeClr val="bg1">
                    <a:lumMod val="50000"/>
                  </a:schemeClr>
                </a:solidFill>
              </a:rPr>
              <a:t>ENTREVISTAS </a:t>
            </a:r>
            <a:endParaRPr lang="es-MX" sz="1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3747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57</Words>
  <Application>Microsoft Office PowerPoint</Application>
  <PresentationFormat>Presentación en pantalla (4:3)</PresentationFormat>
  <Paragraphs>30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Raul</dc:creator>
  <cp:lastModifiedBy>Raul</cp:lastModifiedBy>
  <cp:revision>2</cp:revision>
  <dcterms:created xsi:type="dcterms:W3CDTF">2013-10-13T22:51:15Z</dcterms:created>
  <dcterms:modified xsi:type="dcterms:W3CDTF">2013-10-13T22:58:31Z</dcterms:modified>
</cp:coreProperties>
</file>