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668A8E7-F532-435F-B465-6B098D58E0B0}">
          <p14:sldIdLst>
            <p14:sldId id="263"/>
            <p14:sldId id="264"/>
          </p14:sldIdLst>
        </p14:section>
        <p14:section name="Sección sin título" id="{79DDA485-F695-42DA-9889-9ED1901EB85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9124" y="973668"/>
            <a:ext cx="8647243" cy="468877"/>
          </a:xfrm>
        </p:spPr>
        <p:txBody>
          <a:bodyPr/>
          <a:lstStyle/>
          <a:p>
            <a:pPr algn="ctr"/>
            <a:r>
              <a:rPr lang="es-MX" dirty="0" smtClean="0"/>
              <a:t>Diagrama UVE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5116" y="2845677"/>
            <a:ext cx="10413125" cy="40123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dirty="0" smtClean="0"/>
              <a:t>                                       </a:t>
            </a:r>
            <a:r>
              <a:rPr lang="es-MX" sz="1100" dirty="0" smtClean="0">
                <a:latin typeface="Comic Sans MS" panose="030F0702030302020204" pitchFamily="66" charset="0"/>
              </a:rPr>
              <a:t>¿ En </a:t>
            </a:r>
            <a:r>
              <a:rPr lang="es-MX" sz="1100" dirty="0">
                <a:latin typeface="Comic Sans MS" panose="030F0702030302020204" pitchFamily="66" charset="0"/>
              </a:rPr>
              <a:t>qué consiste su propuesta de identidad</a:t>
            </a:r>
            <a:r>
              <a:rPr lang="es-MX" sz="1100" dirty="0" smtClean="0">
                <a:latin typeface="Comic Sans MS" panose="030F0702030302020204" pitchFamily="66" charset="0"/>
              </a:rPr>
              <a:t>?                                                           A través de una revisión bibliográfica,</a:t>
            </a:r>
          </a:p>
          <a:p>
            <a:pPr marL="0" indent="0">
              <a:buNone/>
            </a:pPr>
            <a:r>
              <a:rPr lang="es-MX" sz="1200" dirty="0" smtClean="0">
                <a:latin typeface="Comic Sans MS" panose="030F0702030302020204" pitchFamily="66" charset="0"/>
              </a:rPr>
              <a:t>Conceptos: cultura                </a:t>
            </a:r>
            <a:r>
              <a:rPr lang="es-MX" sz="1100" dirty="0" smtClean="0">
                <a:latin typeface="Comic Sans MS" panose="030F0702030302020204" pitchFamily="66" charset="0"/>
              </a:rPr>
              <a:t>Cómo construye Rufino Tamayo su propuesta de identidad mexicana ?                          se definirá cómo se construye la identidad y de </a:t>
            </a:r>
            <a:endParaRPr lang="es-MX" sz="1100" dirty="0"/>
          </a:p>
          <a:p>
            <a:pPr marL="0" indent="0">
              <a:buNone/>
            </a:pPr>
            <a:r>
              <a:rPr lang="es-MX" sz="1100" dirty="0">
                <a:latin typeface="Comic Sans MS" panose="030F0702030302020204" pitchFamily="66" charset="0"/>
              </a:rPr>
              <a:t>i</a:t>
            </a:r>
            <a:r>
              <a:rPr lang="es-MX" sz="1100" dirty="0" smtClean="0">
                <a:latin typeface="Comic Sans MS" panose="030F0702030302020204" pitchFamily="66" charset="0"/>
              </a:rPr>
              <a:t>dentidad, construcción de       ¿</a:t>
            </a:r>
            <a:r>
              <a:rPr lang="es-MX" sz="1000" dirty="0" smtClean="0">
                <a:latin typeface="Comic Sans MS" panose="030F0702030302020204" pitchFamily="66" charset="0"/>
              </a:rPr>
              <a:t>Cuál es la </a:t>
            </a:r>
            <a:r>
              <a:rPr lang="es-MX" sz="1000" dirty="0">
                <a:latin typeface="Comic Sans MS" panose="030F0702030302020204" pitchFamily="66" charset="0"/>
              </a:rPr>
              <a:t> </a:t>
            </a:r>
            <a:r>
              <a:rPr lang="es-MX" sz="1000" dirty="0" smtClean="0">
                <a:latin typeface="Comic Sans MS" panose="030F0702030302020204" pitchFamily="66" charset="0"/>
              </a:rPr>
              <a:t>diferencia entre su propuesta  y la corriente de los muralistas</a:t>
            </a:r>
            <a:r>
              <a:rPr lang="es-MX" sz="1100" dirty="0" smtClean="0">
                <a:latin typeface="Comic Sans MS" panose="030F0702030302020204" pitchFamily="66" charset="0"/>
              </a:rPr>
              <a:t>?                       qué elementos  está compuesta.</a:t>
            </a:r>
          </a:p>
          <a:p>
            <a:pPr marL="0" indent="0">
              <a:buNone/>
            </a:pPr>
            <a:r>
              <a:rPr lang="es-MX" sz="1100" dirty="0" smtClean="0">
                <a:latin typeface="Comic Sans MS" panose="030F0702030302020204" pitchFamily="66" charset="0"/>
              </a:rPr>
              <a:t>identidad, identidad mexicana        ¿</a:t>
            </a:r>
            <a:r>
              <a:rPr lang="es-MX" sz="1000" dirty="0" smtClean="0">
                <a:latin typeface="Comic Sans MS" panose="030F0702030302020204" pitchFamily="66" charset="0"/>
              </a:rPr>
              <a:t>Qué elementos fueron colaboradores para difundir su propuesta</a:t>
            </a:r>
            <a:r>
              <a:rPr lang="es-MX" sz="1100" dirty="0" smtClean="0">
                <a:latin typeface="Comic Sans MS" panose="030F0702030302020204" pitchFamily="66" charset="0"/>
              </a:rPr>
              <a:t>?                     2. Se investigará </a:t>
            </a:r>
            <a:r>
              <a:rPr lang="es-MX" sz="1100" dirty="0">
                <a:latin typeface="Comic Sans MS" panose="030F0702030302020204" pitchFamily="66" charset="0"/>
              </a:rPr>
              <a:t>el  discurso </a:t>
            </a:r>
            <a:r>
              <a:rPr lang="es-MX" sz="1100" dirty="0" smtClean="0">
                <a:latin typeface="Comic Sans MS" panose="030F0702030302020204" pitchFamily="66" charset="0"/>
              </a:rPr>
              <a:t>planteado por Rufino Tamayo </a:t>
            </a:r>
          </a:p>
          <a:p>
            <a:pPr marL="0" indent="0">
              <a:buNone/>
            </a:pPr>
            <a:r>
              <a:rPr lang="es-MX" sz="1100" dirty="0" smtClean="0">
                <a:latin typeface="Comic Sans MS" panose="030F0702030302020204" pitchFamily="66" charset="0"/>
              </a:rPr>
              <a:t>imagen, muralismo, elementos plásticos   ¿Cuál fue el resultado nacional e internacional?                          en bibliografía y archivos hemerográficos acerca de lo mexicano.</a:t>
            </a:r>
          </a:p>
          <a:p>
            <a:pPr marL="0" indent="0">
              <a:buNone/>
            </a:pPr>
            <a:r>
              <a:rPr lang="es-MX" sz="1100" dirty="0" smtClean="0">
                <a:latin typeface="Comic Sans MS" panose="030F0702030302020204" pitchFamily="66" charset="0"/>
              </a:rPr>
              <a:t>relacionados a lo mexicano,                                                                                                               3.  Con una muestra de obras representativas del pintor, se realizará  </a:t>
            </a:r>
            <a:r>
              <a:rPr lang="es-MX" dirty="0" smtClean="0"/>
              <a:t>                                                                                      </a:t>
            </a:r>
          </a:p>
          <a:p>
            <a:r>
              <a:rPr lang="es-MX" sz="1100" dirty="0">
                <a:latin typeface="Comic Sans MS" panose="030F0702030302020204" pitchFamily="66" charset="0"/>
              </a:rPr>
              <a:t> </a:t>
            </a:r>
            <a:r>
              <a:rPr lang="es-MX" sz="1100" dirty="0" smtClean="0">
                <a:latin typeface="Comic Sans MS" panose="030F0702030302020204" pitchFamily="66" charset="0"/>
              </a:rPr>
              <a:t>                                                                                                                                      un análisis de discurso e imagen para identificar los elementos que conforman-</a:t>
            </a:r>
          </a:p>
          <a:p>
            <a:r>
              <a:rPr lang="es-MX" sz="1100" dirty="0" smtClean="0">
                <a:latin typeface="Comic Sans MS" panose="030F0702030302020204" pitchFamily="66" charset="0"/>
              </a:rPr>
              <a:t>                                                                                                                                  </a:t>
            </a:r>
            <a:endParaRPr lang="es-MX" sz="1100" dirty="0">
              <a:latin typeface="Comic Sans MS" panose="030F0702030302020204" pitchFamily="66" charset="0"/>
            </a:endParaRP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Tema:   </a:t>
            </a:r>
            <a:r>
              <a:rPr lang="es-MX" b="1" dirty="0" smtClean="0"/>
              <a:t>La identidad mexicana en la  obra plástica de Rufino Tamayo</a:t>
            </a:r>
            <a:r>
              <a:rPr lang="es-MX" dirty="0" smtClean="0"/>
              <a:t>                                                                                                  </a:t>
            </a:r>
          </a:p>
          <a:p>
            <a:pPr marL="0" indent="0">
              <a:buNone/>
            </a:pPr>
            <a:endParaRPr lang="es-MX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2512551" y="2956032"/>
            <a:ext cx="2792460" cy="3030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H="1">
            <a:off x="5429171" y="2853559"/>
            <a:ext cx="3202450" cy="3078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 flipV="1">
            <a:off x="383246" y="2892972"/>
            <a:ext cx="2230820" cy="15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8631621" y="2845677"/>
            <a:ext cx="2329140" cy="7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7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9124" y="973668"/>
            <a:ext cx="8647243" cy="468877"/>
          </a:xfrm>
        </p:spPr>
        <p:txBody>
          <a:bodyPr/>
          <a:lstStyle/>
          <a:p>
            <a:pPr algn="ctr"/>
            <a:r>
              <a:rPr lang="es-MX" dirty="0" smtClean="0"/>
              <a:t>Diagrama UVE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5116" y="2845677"/>
            <a:ext cx="10413125" cy="4012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>
                <a:latin typeface="Comic Sans MS" panose="030F0702030302020204" pitchFamily="66" charset="0"/>
              </a:rPr>
              <a:t>                                       </a:t>
            </a:r>
            <a:r>
              <a:rPr lang="es-MX" sz="1100" dirty="0" smtClean="0">
                <a:latin typeface="Comic Sans MS" panose="030F0702030302020204" pitchFamily="66" charset="0"/>
              </a:rPr>
              <a:t>¿ En </a:t>
            </a:r>
            <a:r>
              <a:rPr lang="es-MX" sz="1100" dirty="0">
                <a:latin typeface="Comic Sans MS" panose="030F0702030302020204" pitchFamily="66" charset="0"/>
              </a:rPr>
              <a:t>qué consiste su propuesta de identidad</a:t>
            </a:r>
            <a:r>
              <a:rPr lang="es-MX" sz="1100" dirty="0" smtClean="0">
                <a:latin typeface="Comic Sans MS" panose="030F0702030302020204" pitchFamily="66" charset="0"/>
              </a:rPr>
              <a:t>?                                               4. Con un análisis de imagen similar al de </a:t>
            </a:r>
          </a:p>
          <a:p>
            <a:pPr marL="0" indent="0">
              <a:buNone/>
            </a:pPr>
            <a:r>
              <a:rPr lang="es-MX" sz="1200" dirty="0" smtClean="0">
                <a:latin typeface="Comic Sans MS" panose="030F0702030302020204" pitchFamily="66" charset="0"/>
              </a:rPr>
              <a:t>Conceptos: cultura                </a:t>
            </a:r>
            <a:r>
              <a:rPr lang="es-MX" sz="1100" dirty="0" smtClean="0">
                <a:latin typeface="Comic Sans MS" panose="030F0702030302020204" pitchFamily="66" charset="0"/>
              </a:rPr>
              <a:t>Cómo construye Rufino Tamayo su propuesta de identidad mexicana ?           Tamayo, se analizará la propuesta de los muralis-</a:t>
            </a:r>
          </a:p>
          <a:p>
            <a:pPr marL="0" indent="0">
              <a:buNone/>
            </a:pPr>
            <a:r>
              <a:rPr lang="es-MX" sz="1100" dirty="0" smtClean="0">
                <a:latin typeface="Comic Sans MS" panose="030F0702030302020204" pitchFamily="66" charset="0"/>
              </a:rPr>
              <a:t>identidad, construcción de        ¿</a:t>
            </a:r>
            <a:r>
              <a:rPr lang="es-MX" sz="1000" dirty="0" smtClean="0">
                <a:latin typeface="Comic Sans MS" panose="030F0702030302020204" pitchFamily="66" charset="0"/>
              </a:rPr>
              <a:t>Cuál es la  diferencia entre su propuesta  y la corriente de los muralistas</a:t>
            </a:r>
            <a:r>
              <a:rPr lang="es-MX" sz="1100" dirty="0" smtClean="0">
                <a:latin typeface="Comic Sans MS" panose="030F0702030302020204" pitchFamily="66" charset="0"/>
              </a:rPr>
              <a:t>?      tas mexicanos en 1 obra representativa de cada uno de  , identidad, identidad mexicana    ¿</a:t>
            </a:r>
            <a:r>
              <a:rPr lang="es-MX" sz="1000" dirty="0" smtClean="0">
                <a:latin typeface="Comic Sans MS" panose="030F0702030302020204" pitchFamily="66" charset="0"/>
              </a:rPr>
              <a:t>Qué elementos fueron colaboradores para difundir su propuesta</a:t>
            </a:r>
            <a:r>
              <a:rPr lang="es-MX" sz="1100" dirty="0" smtClean="0">
                <a:latin typeface="Comic Sans MS" panose="030F0702030302020204" pitchFamily="66" charset="0"/>
              </a:rPr>
              <a:t>?     ellos. ( Orozco, Rivera y Siqueiros). </a:t>
            </a:r>
          </a:p>
          <a:p>
            <a:pPr marL="0" indent="0">
              <a:buNone/>
            </a:pPr>
            <a:r>
              <a:rPr lang="es-MX" sz="1100" dirty="0" smtClean="0">
                <a:latin typeface="Comic Sans MS" panose="030F0702030302020204" pitchFamily="66" charset="0"/>
              </a:rPr>
              <a:t>imagen, muralismo, elementos plásticos   ¿Cuál fue el resultado nacional e internacional?             5. Con una revisión bibliográfica y hemerográfica se delineará </a:t>
            </a:r>
          </a:p>
          <a:p>
            <a:pPr marL="0" indent="0">
              <a:buNone/>
            </a:pPr>
            <a:r>
              <a:rPr lang="es-MX" sz="1100" dirty="0" smtClean="0">
                <a:latin typeface="Comic Sans MS" panose="030F0702030302020204" pitchFamily="66" charset="0"/>
              </a:rPr>
              <a:t>relacionados a lo mexicano                                                                                                    el contexto histórico y cultural en que surgieron las dos propuestas.   </a:t>
            </a:r>
            <a:r>
              <a:rPr lang="es-MX" dirty="0" smtClean="0">
                <a:latin typeface="Comic Sans MS" panose="030F0702030302020204" pitchFamily="66" charset="0"/>
              </a:rPr>
              <a:t>                                                                                     </a:t>
            </a:r>
          </a:p>
          <a:p>
            <a:pPr marL="0" indent="0">
              <a:buNone/>
            </a:pPr>
            <a:r>
              <a:rPr lang="es-MX" sz="1100" dirty="0">
                <a:latin typeface="Comic Sans MS" panose="030F0702030302020204" pitchFamily="66" charset="0"/>
              </a:rPr>
              <a:t> </a:t>
            </a:r>
            <a:r>
              <a:rPr lang="es-MX" sz="1100" dirty="0" smtClean="0">
                <a:latin typeface="Comic Sans MS" panose="030F0702030302020204" pitchFamily="66" charset="0"/>
              </a:rPr>
              <a:t>                                                                                                                                  6. Mediante archivos hemerográficos y bibliográficos se documentará </a:t>
            </a:r>
          </a:p>
          <a:p>
            <a:pPr marL="0" indent="0">
              <a:buNone/>
            </a:pPr>
            <a:r>
              <a:rPr lang="es-MX" sz="1100" dirty="0" smtClean="0">
                <a:latin typeface="Comic Sans MS" panose="030F0702030302020204" pitchFamily="66" charset="0"/>
              </a:rPr>
              <a:t>                                                                                                                            la opinión y crítica nacional e internacional de la propuesta de mexicanidad en</a:t>
            </a:r>
          </a:p>
          <a:p>
            <a:pPr marL="0" indent="0">
              <a:buNone/>
            </a:pPr>
            <a:r>
              <a:rPr lang="es-MX" sz="1100" dirty="0">
                <a:latin typeface="Comic Sans MS" panose="030F0702030302020204" pitchFamily="66" charset="0"/>
              </a:rPr>
              <a:t> </a:t>
            </a:r>
            <a:r>
              <a:rPr lang="es-MX" sz="1100" dirty="0" smtClean="0">
                <a:latin typeface="Comic Sans MS" panose="030F0702030302020204" pitchFamily="66" charset="0"/>
              </a:rPr>
              <a:t>                                                                                                                   la obra de Rufino Tamayo.                                                                                                                                  </a:t>
            </a:r>
            <a:endParaRPr lang="es-MX" sz="1100" dirty="0">
              <a:latin typeface="Comic Sans MS" panose="030F0702030302020204" pitchFamily="66" charset="0"/>
            </a:endParaRPr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Tema:   </a:t>
            </a:r>
            <a:r>
              <a:rPr lang="es-MX" b="1" dirty="0" smtClean="0"/>
              <a:t>La identidad mexicana en la  obra plástica de Rufino Tamayo</a:t>
            </a:r>
            <a:r>
              <a:rPr lang="es-MX" dirty="0" smtClean="0"/>
              <a:t>                                                                                                  </a:t>
            </a:r>
          </a:p>
          <a:p>
            <a:pPr marL="0" indent="0">
              <a:buNone/>
            </a:pPr>
            <a:endParaRPr lang="es-MX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2636711" y="2908737"/>
            <a:ext cx="2792460" cy="3030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H="1">
            <a:off x="5429171" y="2853559"/>
            <a:ext cx="3202450" cy="3078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 flipV="1">
            <a:off x="383246" y="2892972"/>
            <a:ext cx="2230820" cy="15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8631621" y="2845677"/>
            <a:ext cx="2329140" cy="7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01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154</TotalTime>
  <Words>339</Words>
  <Application>Microsoft Office PowerPoint</Application>
  <PresentationFormat>Panorámica</PresentationFormat>
  <Paragraphs>24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Comic Sans MS</vt:lpstr>
      <vt:lpstr>Wingdings 3</vt:lpstr>
      <vt:lpstr>Sala de reuniones Ion</vt:lpstr>
      <vt:lpstr>Diagrama UVE</vt:lpstr>
      <vt:lpstr>Diagrama UVE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identidad mexicana en la obra plástica de  Rufino Tamayo</dc:title>
  <dc:creator>lulu</dc:creator>
  <cp:lastModifiedBy>lulú</cp:lastModifiedBy>
  <cp:revision>18</cp:revision>
  <dcterms:created xsi:type="dcterms:W3CDTF">2013-09-18T02:17:53Z</dcterms:created>
  <dcterms:modified xsi:type="dcterms:W3CDTF">2013-11-29T16:31:36Z</dcterms:modified>
</cp:coreProperties>
</file>