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DejaVu Sans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DejaVu Sans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DejaVu Sans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DejaVu Sans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DejaVu San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50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s-ES_trad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s-ES_trad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s-ES_tradn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9DE3FD48-5C5F-4026-BAFF-6C5A9BB8F63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7E6EBE-C731-4C47-8B2A-C41822CB1C14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C8E697-7C3F-4A19-9B14-D86BFF42CB1D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1F8E17D-50BE-44FF-B53C-ED7A9F3CB0B4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FF55F9C-24D3-4C2B-BE8F-6B53DEC5D0DF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7212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8D32DBB-53D8-41D4-A98F-0E2B2668B3CB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421C9E-2C75-4330-B8AD-C7558AE4EBA7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37BE9D-665B-4A38-AEA2-72BEC7149B0F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3C8CEB4-5642-4CDC-8A0A-7695D80EF63E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B3DA336-C4D6-4565-BDD9-C1362A708D7F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F2C83A-1DC8-42EC-8830-2CA2AA26EFFF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BBB44B-9E44-428F-8946-B24609C96A35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58BB7A6-FEC0-4850-9DFA-E9B03854442F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365B86-5E99-473E-BCA5-2BED460389EC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F3DD0DA-0639-4115-A10D-2279F74C27AE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297738" y="0"/>
            <a:ext cx="2274887" cy="675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677025" cy="675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A950EC8-A1F1-40D5-98C1-38C9BDBC9FD7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ítulo, imágenes prediseñada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0"/>
            <a:ext cx="9069387" cy="1260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imágenes prediseñadas"/>
          <p:cNvSpPr>
            <a:spLocks noGrp="1"/>
          </p:cNvSpPr>
          <p:nvPr>
            <p:ph type="clipArt"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D41BABC-A88E-4900-B792-EC787F7FFCCC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0"/>
            <a:ext cx="9069387" cy="1260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B4E097B7-4CC1-4323-8E66-A1CA4FB04C9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F9648EE-5E40-4DD1-B5D5-9203C22E646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AC7BB86-456A-49E8-AAE1-3481D0518743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A2ADE6-9707-4E81-BFB6-9758B9915EC7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26DF04-DCBA-4B87-B0EE-DB01F3A8A438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568347C-9E2E-4C58-A5C0-931D5605526E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4057AA-2EB3-4E2E-9A02-897D2E3ABE9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A406C2-0B4E-445C-888C-3CE7CA385EF6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A2C4D2E-5465-4631-B8E1-881E01712B2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Muokkaa otsikon tekstimuotoa napsauttamalla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Muokkaa jäsennyksen tekstimuotoa napsauttamalla</a:t>
            </a:r>
          </a:p>
          <a:p>
            <a:pPr lvl="1"/>
            <a:r>
              <a:rPr lang="en-GB" smtClean="0"/>
              <a:t>Toinen jäsennystaso</a:t>
            </a:r>
          </a:p>
          <a:p>
            <a:pPr lvl="2"/>
            <a:r>
              <a:rPr lang="en-GB" smtClean="0"/>
              <a:t>Kolmas jäsennystaso</a:t>
            </a:r>
          </a:p>
          <a:p>
            <a:pPr lvl="3"/>
            <a:r>
              <a:rPr lang="en-GB" smtClean="0"/>
              <a:t>Neljäs jäsennystaso</a:t>
            </a:r>
          </a:p>
          <a:p>
            <a:pPr lvl="4"/>
            <a:r>
              <a:rPr lang="en-GB" smtClean="0"/>
              <a:t>Viides jäsennystaso</a:t>
            </a:r>
          </a:p>
          <a:p>
            <a:pPr lvl="4"/>
            <a:r>
              <a:rPr lang="en-GB" smtClean="0"/>
              <a:t>Kuudes jäsennystaso</a:t>
            </a:r>
          </a:p>
          <a:p>
            <a:pPr lvl="4"/>
            <a:r>
              <a:rPr lang="en-GB" smtClean="0"/>
              <a:t>Seitsemäs jäsennystaso</a:t>
            </a:r>
          </a:p>
          <a:p>
            <a:pPr lvl="4"/>
            <a:r>
              <a:rPr lang="en-GB" smtClean="0"/>
              <a:t>Kahdeksas jäsennystaso</a:t>
            </a:r>
          </a:p>
          <a:p>
            <a:pPr lvl="4"/>
            <a:r>
              <a:rPr lang="en-GB" smtClean="0"/>
              <a:t>Yhdeksäs jäsennystaso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s-ES_tradn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7D40A2BE-258A-4B42-9B01-EE88E50F4B1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DejaVu San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DejaVu San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DejaVu San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DejaVu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DejaVu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DejaVu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DejaVu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FFFFFF"/>
          </a:solidFill>
          <a:latin typeface="Arial" charset="0"/>
          <a:cs typeface="DejaVu San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800225" y="3240088"/>
            <a:ext cx="7019925" cy="2160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76752" rIns="90000" bIns="450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es-ES_tradnl" sz="3600" u="sng">
                <a:solidFill>
                  <a:srgbClr val="000080"/>
                </a:solidFill>
              </a:rPr>
              <a:t>ANIMALES INVERTEBRADOS</a:t>
            </a:r>
          </a:p>
        </p:txBody>
      </p:sp>
    </p:spTree>
  </p:cSld>
  <p:clrMapOvr>
    <a:masterClrMapping/>
  </p:clrMapOvr>
  <p:transition advTm="10240">
    <p:wipe dir="r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7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9070975" cy="1171575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_tradnl"/>
              <a:t>ARÁCNIDOS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2390775"/>
            <a:ext cx="4425950" cy="3806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438" y="1768475"/>
            <a:ext cx="4425950" cy="5278438"/>
          </a:xfrm>
          <a:ln/>
        </p:spPr>
        <p:txBody>
          <a:bodyPr/>
          <a:lstStyle/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Son artrópodos.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Su cuerpo está protegido por un caparazón.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Su reproducción es sexual.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Tienen ocho patas.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Son arácnidos las arañas, garrapatas , escorpiones,...</a:t>
            </a:r>
          </a:p>
        </p:txBody>
      </p:sp>
    </p:spTree>
  </p:cSld>
  <p:clrMapOvr>
    <a:masterClrMapping/>
  </p:clrMapOvr>
  <p:transition advTm="10240">
    <p:wipe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9070975" cy="1171575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_tradnl"/>
              <a:t>MIRIÁPODOS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238" y="2787650"/>
            <a:ext cx="4425950" cy="2951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438" y="1768475"/>
            <a:ext cx="4425950" cy="4899025"/>
          </a:xfrm>
          <a:ln/>
        </p:spPr>
        <p:txBody>
          <a:bodyPr/>
          <a:lstStyle/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Son artrópodos.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Su cuerpo está protegido por un caparazón.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Su reproducción es sexual.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Tienen muchas patas.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endParaRPr lang="es-ES_tradnl"/>
          </a:p>
        </p:txBody>
      </p:sp>
    </p:spTree>
  </p:cSld>
  <p:clrMapOvr>
    <a:masterClrMapping/>
  </p:clrMapOvr>
  <p:transition advTm="10240">
    <p:wipe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9070975" cy="1171575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_tradnl"/>
              <a:t>CRUSTÁCEOS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238" y="2822575"/>
            <a:ext cx="4425950" cy="288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438" y="1768475"/>
            <a:ext cx="4425950" cy="5278438"/>
          </a:xfrm>
          <a:ln/>
        </p:spPr>
        <p:txBody>
          <a:bodyPr/>
          <a:lstStyle/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Son artrópodos.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Viven en el mar.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Su cuerpo está protegido por un caparazón.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Su reproducción es sexual.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Son crustáceos los cangrejos, las gambas,...</a:t>
            </a:r>
          </a:p>
        </p:txBody>
      </p:sp>
    </p:spTree>
  </p:cSld>
  <p:clrMapOvr>
    <a:masterClrMapping/>
  </p:clrMapOvr>
  <p:transition advTm="10240">
    <p:wipe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9070975" cy="1262063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_tradnl"/>
              <a:t>ESPONJA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725" y="2879725"/>
            <a:ext cx="4319588" cy="3779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4099" name="Rectangle 3">
            <a:hlinkClick r:id="rId4" action="ppaction://hlinksldjump"/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19700" y="2339975"/>
            <a:ext cx="4200525" cy="5097463"/>
          </a:xfrm>
          <a:ln/>
        </p:spPr>
        <p:txBody>
          <a:bodyPr/>
          <a:lstStyle/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s-ES_tradnl"/>
              <a:t>Son animales invertebrados sin protección.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s-ES_tradnl"/>
              <a:t>Tienen muchos agujeros llamados poros.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s-ES_tradnl"/>
              <a:t>Viven fijos en el fondo del mar.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s-ES_tradnl"/>
              <a:t>Tienen reproducción  sexual y asexual.</a:t>
            </a:r>
          </a:p>
        </p:txBody>
      </p:sp>
    </p:spTree>
  </p:cSld>
  <p:clrMapOvr>
    <a:masterClrMapping/>
  </p:clrMapOvr>
  <p:transition advTm="10240">
    <p:wipe dir="r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3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3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9070975" cy="1262063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_tradnl"/>
              <a:t>MEDUSAS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1438" y="1768475"/>
            <a:ext cx="4425950" cy="4989513"/>
          </a:xfrm>
          <a:ln/>
        </p:spPr>
        <p:txBody>
          <a:bodyPr/>
          <a:lstStyle/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Son animales invertebrados sin protección.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Tienen forma de sombrilla.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Se mueven por el agua.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lipArt" idx="2"/>
          </p:nvPr>
        </p:nvSpPr>
        <p:spPr>
          <a:xfrm>
            <a:off x="503238" y="1768475"/>
            <a:ext cx="4425950" cy="4989513"/>
          </a:xfrm>
        </p:spPr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238" y="2162175"/>
            <a:ext cx="4664075" cy="5037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0799763" y="7213600"/>
            <a:ext cx="180975" cy="427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ransition advTm="10240">
    <p:wipe dir="r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9070975" cy="1262063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_tradnl"/>
              <a:t>GUSANOS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238" y="2781300"/>
            <a:ext cx="4425950" cy="2965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438" y="1768475"/>
            <a:ext cx="4425950" cy="4989513"/>
          </a:xfrm>
          <a:ln/>
        </p:spPr>
        <p:txBody>
          <a:bodyPr/>
          <a:lstStyle/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Son animales invertebrados sin protección corporal.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Tienen el cuerpo alargado y blando.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Son gusanos la lombriz, la sanguijuela y la tenia.</a:t>
            </a:r>
          </a:p>
        </p:txBody>
      </p:sp>
    </p:spTree>
  </p:cSld>
  <p:clrMapOvr>
    <a:masterClrMapping/>
  </p:clrMapOvr>
  <p:transition advTm="10240">
    <p:wipe dir="r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9070975" cy="1262063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_tradnl"/>
              <a:t>CEFALÓPODOS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238" y="2595563"/>
            <a:ext cx="4425950" cy="3333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438" y="1768475"/>
            <a:ext cx="4425950" cy="4989513"/>
          </a:xfrm>
          <a:ln/>
        </p:spPr>
        <p:txBody>
          <a:bodyPr/>
          <a:lstStyle/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Es un molusco.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Vive en el mar.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Tienen ocho tentáculos que salen de la cabeza.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Son cefalópodos el pulpo, el calamar, la sepia, etc.</a:t>
            </a:r>
          </a:p>
        </p:txBody>
      </p:sp>
    </p:spTree>
  </p:cSld>
  <p:clrMapOvr>
    <a:masterClrMapping/>
  </p:clrMapOvr>
  <p:transition advTm="10240">
    <p:wipe dir="r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3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3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9070975" cy="1262063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_tradnl"/>
              <a:t>GASTERÓPODOS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238" y="2787650"/>
            <a:ext cx="4425950" cy="2951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438" y="1768475"/>
            <a:ext cx="4425950" cy="4989513"/>
          </a:xfrm>
          <a:ln/>
        </p:spPr>
        <p:txBody>
          <a:bodyPr/>
          <a:lstStyle/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Son moluscos.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Viven en la tierra.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Tienen el cuerpo blando y una concha protectora. 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Su reproducción es de tipo sexual.</a:t>
            </a:r>
          </a:p>
        </p:txBody>
      </p:sp>
    </p:spTree>
  </p:cSld>
  <p:clrMapOvr>
    <a:masterClrMapping/>
  </p:clrMapOvr>
  <p:transition advTm="10240">
    <p:wipe dir="r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9070975" cy="1262063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_tradnl"/>
              <a:t>VIVALVOS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075" y="1768475"/>
            <a:ext cx="3981450" cy="4989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438" y="1768475"/>
            <a:ext cx="4425950" cy="4989513"/>
          </a:xfrm>
          <a:ln/>
        </p:spPr>
        <p:txBody>
          <a:bodyPr/>
          <a:lstStyle/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Son moluscos.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Tienen dos conchas que protegen su cuerpo.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Viven en el mar.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Su cuerpo es blando.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Su reproducción es sexual.</a:t>
            </a:r>
          </a:p>
        </p:txBody>
      </p:sp>
    </p:spTree>
  </p:cSld>
  <p:clrMapOvr>
    <a:masterClrMapping/>
  </p:clrMapOvr>
  <p:transition advTm="10240">
    <p:wipe dir="r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 additive="repl">
                                        <p:cTn id="6" dur="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rgb(-103,51,51)"/>
                                          </p:val>
                                        </p:tav>
                                        <p:tav>
                                          <p:val>
                                            <p:strVal val="rgb(-103,-103,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9070975" cy="1262063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_tradnl"/>
              <a:t>EQUINODERMOS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4200525" cy="4918075"/>
          </a:xfrm>
          <a:ln/>
        </p:spPr>
        <p:txBody>
          <a:bodyPr/>
          <a:lstStyle/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s-ES_tradnl"/>
              <a:t>Son animales invertebrados que tienen espinas o placas protectoras.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s-ES_tradnl"/>
              <a:t>Viven en el mar.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s-ES_tradnl"/>
              <a:t>Su reproducción es sexual. La estrella tiene reproducción asexual a partir de uno de sus brazos.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lipArt" idx="2"/>
          </p:nvPr>
        </p:nvSpPr>
        <p:spPr>
          <a:xfrm>
            <a:off x="5219700" y="2160588"/>
            <a:ext cx="4200525" cy="3959225"/>
          </a:xfrm>
        </p:spPr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9450" y="2879725"/>
            <a:ext cx="3060700" cy="2909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advTm="10240">
    <p:wipe dir="r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3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9070975" cy="1262063"/>
          </a:xfrm>
          <a:ln/>
        </p:spPr>
        <p:txBody>
          <a:bodyPr tIns="38807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s-ES_tradnl"/>
              <a:t>INSECTOS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238" y="2619375"/>
            <a:ext cx="4425950" cy="3287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51438" y="1768475"/>
            <a:ext cx="4425950" cy="4989513"/>
          </a:xfrm>
          <a:ln/>
        </p:spPr>
        <p:txBody>
          <a:bodyPr/>
          <a:lstStyle/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Son artrópodos.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Tienen el cuerpo protegido por un caparazón.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Viven en la tierra y en el mar.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Su reproducción es sexual .</a:t>
            </a:r>
          </a:p>
          <a:p>
            <a:pPr marL="431800" indent="-323850">
              <a:buClr>
                <a:srgbClr val="0066CC"/>
              </a:buClr>
              <a:buSzPct val="45000"/>
              <a:buFont typeface="Wingdings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s-ES_tradnl"/>
              <a:t>Tienen seis patas.</a:t>
            </a:r>
          </a:p>
        </p:txBody>
      </p:sp>
    </p:spTree>
  </p:cSld>
  <p:clrMapOvr>
    <a:masterClrMapping/>
  </p:clrMapOvr>
  <p:transition advTm="10240">
    <p:wipe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DejaVu Sans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314</Words>
  <Application>Microsoft Office PowerPoint</Application>
  <PresentationFormat>Personalizado</PresentationFormat>
  <Paragraphs>69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Times New Roman</vt:lpstr>
      <vt:lpstr>Arial</vt:lpstr>
      <vt:lpstr>DejaVu Sans</vt:lpstr>
      <vt:lpstr>Wingdings</vt:lpstr>
      <vt:lpstr>Tema de Office</vt:lpstr>
      <vt:lpstr>Diapositiva 1</vt:lpstr>
      <vt:lpstr>ESPONJA</vt:lpstr>
      <vt:lpstr>MEDUSAS</vt:lpstr>
      <vt:lpstr>GUSANOS</vt:lpstr>
      <vt:lpstr>CEFALÓPODOS</vt:lpstr>
      <vt:lpstr>GASTERÓPODOS</vt:lpstr>
      <vt:lpstr>VIVALVOS</vt:lpstr>
      <vt:lpstr>EQUINODERMOS</vt:lpstr>
      <vt:lpstr>INSECTOS</vt:lpstr>
      <vt:lpstr>ARÁCNIDOS</vt:lpstr>
      <vt:lpstr>MIRIÁPODOS</vt:lpstr>
      <vt:lpstr>CRUSTÁCEOS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Ramón</dc:creator>
  <cp:lastModifiedBy>Ramón</cp:lastModifiedBy>
  <cp:revision>9</cp:revision>
  <cp:lastPrinted>1601-01-01T00:00:00Z</cp:lastPrinted>
  <dcterms:created xsi:type="dcterms:W3CDTF">2011-02-23T16:17:44Z</dcterms:created>
  <dcterms:modified xsi:type="dcterms:W3CDTF">2013-12-09T16:41:59Z</dcterms:modified>
</cp:coreProperties>
</file>