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F6781-CC14-4D13-AFA5-39736467A3D2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José Rafael Fdez Ortega                                                          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FB115-AABD-4007-A326-1173EC2D9F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AB33-D422-482F-8C07-B745A8E226D1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José Rafael Fdez Ortega                                                          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C6B46-4B23-4764-9444-762EBE2A80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 smtClean="0"/>
              <a:t>José Rafael </a:t>
            </a:r>
            <a:r>
              <a:rPr lang="es-ES" dirty="0" err="1" smtClean="0"/>
              <a:t>Fdez</a:t>
            </a:r>
            <a:r>
              <a:rPr lang="es-ES" smtClean="0"/>
              <a:t> Ortega                                                           </a:t>
            </a:r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dirty="0" smtClean="0"/>
              <a:t>José Rafael </a:t>
            </a:r>
            <a:r>
              <a:rPr lang="es-ES" dirty="0" err="1" smtClean="0"/>
              <a:t>Fdez</a:t>
            </a:r>
            <a:r>
              <a:rPr lang="es-ES" dirty="0" smtClean="0"/>
              <a:t> Ortega                                                           </a:t>
            </a:r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José Rafael Fdez Ortega                                                           </a:t>
            </a:r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José Rafael Fdez Ortega                                                           </a:t>
            </a:r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José Rafael Fdez Ortega                                                           </a:t>
            </a:r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José Rafael Fdez Ortega                                                           </a:t>
            </a:r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José Rafael Fdez Ortega                                                           </a:t>
            </a: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CC6B-809B-4385-8C9E-16CA5885D5F9}" type="datetimeFigureOut">
              <a:rPr lang="es-ES" smtClean="0"/>
              <a:pPr/>
              <a:t>28/09/2011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EBE4A-13BF-4899-869A-2E74EF8BA8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5rein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64830"/>
            <a:ext cx="5040560" cy="33536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7772400" cy="1470025"/>
          </a:xfrm>
        </p:spPr>
        <p:txBody>
          <a:bodyPr/>
          <a:lstStyle/>
          <a:p>
            <a:r>
              <a:rPr lang="es-ES" dirty="0" smtClean="0"/>
              <a:t>  </a:t>
            </a:r>
            <a:r>
              <a:rPr lang="es-ES" sz="6000" dirty="0" smtClean="0"/>
              <a:t>LOS SERES VIVOS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00800" cy="648072"/>
          </a:xfrm>
        </p:spPr>
        <p:txBody>
          <a:bodyPr>
            <a:normAutofit/>
          </a:bodyPr>
          <a:lstStyle/>
          <a:p>
            <a:r>
              <a:rPr lang="es-ES" dirty="0" smtClean="0"/>
              <a:t>    </a:t>
            </a:r>
            <a:r>
              <a:rPr lang="es-ES" dirty="0" smtClean="0">
                <a:solidFill>
                  <a:srgbClr val="7030A0"/>
                </a:solidFill>
              </a:rPr>
              <a:t>Clasificación en 5 Reinos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47864" y="5661248"/>
            <a:ext cx="2895600" cy="36512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es-ES" sz="1800" dirty="0" smtClean="0">
                <a:solidFill>
                  <a:srgbClr val="00B0F0"/>
                </a:solidFill>
              </a:rPr>
              <a:t>José Rafael F.dez Ortega</a:t>
            </a:r>
            <a:endParaRPr lang="es-ES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REINO DE LOS ANIMALES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pluricelulares y </a:t>
            </a:r>
            <a:r>
              <a:rPr lang="es-ES" b="1" dirty="0" smtClean="0"/>
              <a:t>toman el alimento</a:t>
            </a:r>
            <a:r>
              <a:rPr lang="es-ES" dirty="0" smtClean="0"/>
              <a:t> de otros seres vivos.</a:t>
            </a:r>
          </a:p>
          <a:p>
            <a:r>
              <a:rPr lang="es-ES" b="1" dirty="0" smtClean="0"/>
              <a:t>Pueden desplazarse </a:t>
            </a:r>
            <a:r>
              <a:rPr lang="es-ES" dirty="0" smtClean="0"/>
              <a:t>de un lugar a otro.</a:t>
            </a:r>
          </a:p>
          <a:p>
            <a:r>
              <a:rPr lang="es-ES" dirty="0" smtClean="0"/>
              <a:t>Se relacionan con el medio gracias a sus órganos de los sentidos y sistema nervioso.</a:t>
            </a:r>
            <a:endParaRPr lang="es-ES" dirty="0"/>
          </a:p>
        </p:txBody>
      </p:sp>
      <p:pic>
        <p:nvPicPr>
          <p:cNvPr id="7" name="6 Imagen" descr="tig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509120"/>
            <a:ext cx="2183552" cy="1631794"/>
          </a:xfrm>
          <a:prstGeom prst="rect">
            <a:avLst/>
          </a:prstGeom>
        </p:spPr>
      </p:pic>
      <p:pic>
        <p:nvPicPr>
          <p:cNvPr id="8" name="7 Imagen" descr="av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4725144"/>
            <a:ext cx="1619672" cy="1136188"/>
          </a:xfrm>
          <a:prstGeom prst="rect">
            <a:avLst/>
          </a:prstGeom>
        </p:spPr>
      </p:pic>
      <p:pic>
        <p:nvPicPr>
          <p:cNvPr id="9" name="8 Imagen" descr="insec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5805264"/>
            <a:ext cx="1512168" cy="876545"/>
          </a:xfrm>
          <a:prstGeom prst="rect">
            <a:avLst/>
          </a:prstGeom>
        </p:spPr>
      </p:pic>
      <p:pic>
        <p:nvPicPr>
          <p:cNvPr id="10" name="9 Imagen" descr="repti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6096" y="5373216"/>
            <a:ext cx="1656184" cy="1102116"/>
          </a:xfrm>
          <a:prstGeom prst="rect">
            <a:avLst/>
          </a:prstGeom>
        </p:spPr>
      </p:pic>
      <p:pic>
        <p:nvPicPr>
          <p:cNvPr id="11" name="10 Imagen" descr="pece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568" y="4509120"/>
            <a:ext cx="2028825" cy="116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REINO DE LAS PLANTAS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pluricelulares que </a:t>
            </a:r>
            <a:r>
              <a:rPr lang="es-ES" b="1" dirty="0" smtClean="0"/>
              <a:t>no necesitan tomar alimento</a:t>
            </a:r>
            <a:r>
              <a:rPr lang="es-ES" dirty="0" smtClean="0"/>
              <a:t>, lo fabrican ellas mismas con ayuda de la luz del sol.</a:t>
            </a:r>
          </a:p>
          <a:p>
            <a:r>
              <a:rPr lang="es-ES" dirty="0" smtClean="0"/>
              <a:t>Viven fijas al suelo ,</a:t>
            </a:r>
            <a:r>
              <a:rPr lang="es-ES" b="1" dirty="0" smtClean="0"/>
              <a:t>no se desplazan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5" name="4 Imagen" descr="planta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005064"/>
            <a:ext cx="3187055" cy="2387215"/>
          </a:xfrm>
          <a:prstGeom prst="rect">
            <a:avLst/>
          </a:prstGeom>
        </p:spPr>
      </p:pic>
      <p:pic>
        <p:nvPicPr>
          <p:cNvPr id="6" name="5 Imagen" descr="plantas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005064"/>
            <a:ext cx="2675476" cy="2299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REINO DE LOS HONGOS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seres vivos pluricelulares , que </a:t>
            </a:r>
            <a:r>
              <a:rPr lang="es-ES" b="1" dirty="0" smtClean="0"/>
              <a:t>no se desplazan</a:t>
            </a:r>
            <a:r>
              <a:rPr lang="es-ES" dirty="0" smtClean="0"/>
              <a:t> </a:t>
            </a:r>
            <a:r>
              <a:rPr lang="es-ES" b="1" dirty="0" smtClean="0"/>
              <a:t>y deben tomar alimento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Muchos forman </a:t>
            </a:r>
            <a:r>
              <a:rPr lang="es-ES" b="1" dirty="0" smtClean="0"/>
              <a:t>setas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Imagen" descr="hong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501008"/>
            <a:ext cx="3384376" cy="2741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REINO DE LAS BACTERIAS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s-ES" dirty="0" smtClean="0"/>
              <a:t>Son seres unicelulares  y </a:t>
            </a:r>
            <a:r>
              <a:rPr lang="es-ES" b="1" dirty="0" smtClean="0"/>
              <a:t>muy pequeñas </a:t>
            </a:r>
            <a:r>
              <a:rPr lang="es-ES" dirty="0" smtClean="0"/>
              <a:t>(microbios).</a:t>
            </a:r>
          </a:p>
          <a:p>
            <a:r>
              <a:rPr lang="es-ES" b="1" dirty="0" smtClean="0"/>
              <a:t>Algunas son útiles </a:t>
            </a:r>
            <a:r>
              <a:rPr lang="es-ES" dirty="0" smtClean="0"/>
              <a:t>como las que fabrican el yogurt.</a:t>
            </a:r>
          </a:p>
          <a:p>
            <a:r>
              <a:rPr lang="es-ES" dirty="0" smtClean="0"/>
              <a:t>Otras son dañinas y </a:t>
            </a:r>
            <a:r>
              <a:rPr lang="es-ES" b="1" dirty="0" smtClean="0"/>
              <a:t>causan enfermedades </a:t>
            </a:r>
            <a:r>
              <a:rPr lang="es-ES" dirty="0" smtClean="0"/>
              <a:t>como la faringitis.</a:t>
            </a:r>
            <a:endParaRPr lang="es-ES" dirty="0"/>
          </a:p>
        </p:txBody>
      </p:sp>
      <p:pic>
        <p:nvPicPr>
          <p:cNvPr id="4" name="3 Imagen" descr="bacteri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4221088"/>
            <a:ext cx="3528392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REINO DE PROTOZOOS Y ALGAS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</a:t>
            </a:r>
            <a:r>
              <a:rPr lang="es-ES" b="1" dirty="0" smtClean="0"/>
              <a:t>protozoos</a:t>
            </a:r>
            <a:r>
              <a:rPr lang="es-ES" dirty="0" smtClean="0"/>
              <a:t> son unicelulares y se alimentan de otros seres </a:t>
            </a:r>
            <a:r>
              <a:rPr lang="es-ES" dirty="0" err="1" smtClean="0"/>
              <a:t>vivos.Ejemplos</a:t>
            </a:r>
            <a:r>
              <a:rPr lang="es-ES" dirty="0" smtClean="0"/>
              <a:t> son las </a:t>
            </a:r>
            <a:r>
              <a:rPr lang="es-ES" b="1" dirty="0" smtClean="0"/>
              <a:t>amebas y paramecios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Las </a:t>
            </a:r>
            <a:r>
              <a:rPr lang="es-ES" b="1" dirty="0" smtClean="0"/>
              <a:t>algas</a:t>
            </a:r>
            <a:r>
              <a:rPr lang="es-ES" dirty="0" smtClean="0"/>
              <a:t> son parecidas a las plantas y no toman alimento , lo fabrican, pero viven en el agua.</a:t>
            </a:r>
            <a:endParaRPr lang="es-ES" dirty="0"/>
          </a:p>
        </p:txBody>
      </p:sp>
      <p:pic>
        <p:nvPicPr>
          <p:cNvPr id="4" name="3 Imagen" descr="ameb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509120"/>
            <a:ext cx="2305050" cy="1990725"/>
          </a:xfrm>
          <a:prstGeom prst="rect">
            <a:avLst/>
          </a:prstGeom>
        </p:spPr>
      </p:pic>
      <p:pic>
        <p:nvPicPr>
          <p:cNvPr id="5" name="4 Imagen" descr="alga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4725144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VIRUS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es-ES" dirty="0" smtClean="0"/>
              <a:t>Son tan </a:t>
            </a:r>
            <a:r>
              <a:rPr lang="es-ES" b="1" smtClean="0"/>
              <a:t>pequeños</a:t>
            </a:r>
            <a:r>
              <a:rPr lang="es-ES" smtClean="0"/>
              <a:t> </a:t>
            </a:r>
            <a:r>
              <a:rPr lang="es-ES" smtClean="0"/>
              <a:t>y </a:t>
            </a:r>
            <a:r>
              <a:rPr lang="es-ES" dirty="0" smtClean="0"/>
              <a:t>tan </a:t>
            </a:r>
            <a:r>
              <a:rPr lang="es-ES" b="1" dirty="0" smtClean="0"/>
              <a:t>simples</a:t>
            </a:r>
            <a:r>
              <a:rPr lang="es-ES" dirty="0" smtClean="0"/>
              <a:t> que no </a:t>
            </a:r>
            <a:r>
              <a:rPr lang="es-ES" dirty="0" smtClean="0"/>
              <a:t>están </a:t>
            </a:r>
            <a:r>
              <a:rPr lang="es-ES" dirty="0" smtClean="0"/>
              <a:t>incluidos en ningún reino.</a:t>
            </a:r>
          </a:p>
          <a:p>
            <a:r>
              <a:rPr lang="es-ES" dirty="0" smtClean="0"/>
              <a:t>Sólo </a:t>
            </a:r>
            <a:r>
              <a:rPr lang="es-ES" dirty="0" smtClean="0"/>
              <a:t>pueden reproducirse dentro de otro ser vivo.</a:t>
            </a:r>
          </a:p>
          <a:p>
            <a:r>
              <a:rPr lang="es-ES" b="1" dirty="0" smtClean="0"/>
              <a:t>Producen enfermedades </a:t>
            </a:r>
            <a:r>
              <a:rPr lang="es-ES" dirty="0" smtClean="0"/>
              <a:t>como la gripe.</a:t>
            </a:r>
            <a:endParaRPr lang="es-ES" dirty="0"/>
          </a:p>
        </p:txBody>
      </p:sp>
      <p:pic>
        <p:nvPicPr>
          <p:cNvPr id="4" name="3 Imagen" descr="Vir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4005064"/>
            <a:ext cx="2448272" cy="23335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S SERES VIV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LOS SERES VIVOS</Template>
  <TotalTime>110</TotalTime>
  <Words>242</Words>
  <Application>Microsoft Office PowerPoint</Application>
  <PresentationFormat>Presentación en pantalla (4:3)</PresentationFormat>
  <Paragraphs>31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LOS SERES VIVOS</vt:lpstr>
      <vt:lpstr>  LOS SERES VIVOS</vt:lpstr>
      <vt:lpstr>REINO DE LOS ANIMALES</vt:lpstr>
      <vt:lpstr>REINO DE LAS PLANTAS</vt:lpstr>
      <vt:lpstr>REINO DE LOS HONGOS</vt:lpstr>
      <vt:lpstr>REINO DE LAS BACTERIAS</vt:lpstr>
      <vt:lpstr>REINO DE PROTOZOOS Y ALGAS</vt:lpstr>
      <vt:lpstr>LOS VIRUS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SERES VIVOS</dc:title>
  <dc:creator>JOSERAFAEL</dc:creator>
  <cp:lastModifiedBy>JOSERAFAEL</cp:lastModifiedBy>
  <cp:revision>12</cp:revision>
  <dcterms:created xsi:type="dcterms:W3CDTF">2011-09-27T19:44:12Z</dcterms:created>
  <dcterms:modified xsi:type="dcterms:W3CDTF">2011-09-27T22:20:49Z</dcterms:modified>
</cp:coreProperties>
</file>