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C8FD16A6-0070-3844-8E3B-16575561BC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407E-392F-F54E-9D64-A8871A35CA2F}" type="datetimeFigureOut">
              <a:rPr lang="es-ES" smtClean="0"/>
              <a:t>12/01/14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B3FC2-9D34-6E48-B786-B20DF98312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02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D51F2-B8C2-A640-9CF6-C6CC1D13B780}" type="datetimeFigureOut">
              <a:rPr lang="es-ES" smtClean="0"/>
              <a:t>12/01/14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76DA6-234E-1540-9B2F-4A054AC0DE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18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76DA6-234E-1540-9B2F-4A054AC0DE8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8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2A0-15B7-FD47-A7DB-891D40509F98}" type="datetime1">
              <a:rPr lang="es-ES" smtClean="0"/>
              <a:t>12/01/14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F547-B409-0A47-BEF0-E89929A2B9A0}" type="datetime1">
              <a:rPr lang="es-ES" smtClean="0"/>
              <a:t>12/01/14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2FD-FB9D-B942-92BE-40B40A3B40BC}" type="datetime1">
              <a:rPr lang="es-ES" smtClean="0"/>
              <a:t>12/01/14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499-DF27-734F-A4B3-72F92F3EEA91}" type="datetime1">
              <a:rPr lang="es-ES" smtClean="0"/>
              <a:t>12/01/14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4674-3C66-214A-85C5-A9D46837A4FC}" type="datetime1">
              <a:rPr lang="es-ES" smtClean="0"/>
              <a:t>12/01/14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7505-1E65-D844-B8E6-A84C946DCA0A}" type="datetime1">
              <a:rPr lang="es-ES" smtClean="0"/>
              <a:t>12/01/14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BC07-4F77-8D4F-9947-CBFA0C546EDD}" type="datetime1">
              <a:rPr lang="es-ES" smtClean="0"/>
              <a:t>12/01/14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6A3A-B047-6842-B212-51DB2E6730C5}" type="datetime1">
              <a:rPr lang="es-ES" smtClean="0"/>
              <a:t>12/01/14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FAFA-4032-5B41-A4C6-CD6AFE038AE8}" type="datetime1">
              <a:rPr lang="es-ES" smtClean="0"/>
              <a:t>12/01/14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DF71-08C5-1C4B-986A-327101A0D4ED}" type="datetime1">
              <a:rPr lang="es-ES" smtClean="0"/>
              <a:t>12/01/14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1845-3B30-E944-96DA-516FCD985E31}" type="datetime1">
              <a:rPr lang="es-ES" smtClean="0"/>
              <a:t>12/01/14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5C3DC3-B628-EC42-8C2C-61126E5B30B6}" type="datetime1">
              <a:rPr lang="es-ES" smtClean="0"/>
              <a:t>12/01/14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By Pili Biarge for Cuaderno de Maestra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ncient historiy. mrdonn.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2174396"/>
            <a:ext cx="4856216" cy="3468726"/>
          </a:xfrm>
          <a:prstGeom prst="rect">
            <a:avLst/>
          </a:prstGeom>
        </p:spPr>
      </p:pic>
      <p:sp>
        <p:nvSpPr>
          <p:cNvPr id="6" name="Subtítulo 1"/>
          <p:cNvSpPr txBox="1">
            <a:spLocks/>
          </p:cNvSpPr>
          <p:nvPr/>
        </p:nvSpPr>
        <p:spPr>
          <a:xfrm>
            <a:off x="1602441" y="974636"/>
            <a:ext cx="6700793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Landscapes in Ancient Greece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00034" y="489875"/>
            <a:ext cx="6820185" cy="1650280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Grapes, figs, dry fruits and olives are some of the few plants which can survive Greece summer.</a:t>
            </a:r>
          </a:p>
          <a:p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Ship and goats are the animals which provide of meat to Greek people.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2" y="2014830"/>
            <a:ext cx="5180143" cy="3885106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00034" y="489875"/>
            <a:ext cx="6820185" cy="1000234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You can find many temples and runes from Ancient Greece in Greece landscape.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44" y="1650120"/>
            <a:ext cx="6079705" cy="4019757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2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00034" y="489875"/>
            <a:ext cx="6820185" cy="2050310"/>
          </a:xfrm>
        </p:spPr>
        <p:txBody>
          <a:bodyPr numCol="2">
            <a:noAutofit/>
          </a:bodyPr>
          <a:lstStyle/>
          <a:p>
            <a:r>
              <a:rPr lang="en-GB" sz="2400" b="1" u="sng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Main facts: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Mediterranean Sea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Sun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Mountains</a:t>
            </a:r>
          </a:p>
          <a:p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Olives trees, figs, wine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Ship and goats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Ruins</a:t>
            </a:r>
          </a:p>
          <a:p>
            <a:pPr marL="342900" indent="-342900">
              <a:buFont typeface="Arial"/>
              <a:buChar char="•"/>
            </a:pPr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			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34" y="2761087"/>
            <a:ext cx="6079705" cy="319792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90031" y="1130082"/>
            <a:ext cx="6820185" cy="4410322"/>
          </a:xfrm>
        </p:spPr>
        <p:txBody>
          <a:bodyPr numCol="1"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Thanks to:</a:t>
            </a:r>
          </a:p>
          <a:p>
            <a:endParaRPr lang="en-GB" sz="2400" b="1" u="sng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  <a:p>
            <a:endParaRPr lang="en-GB" sz="2400" b="1" u="sng" dirty="0" smtClean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  <a:p>
            <a:pPr marL="342900" indent="-342900">
              <a:buFont typeface="Arial"/>
              <a:buChar char="•"/>
            </a:pP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mrdonn.org</a:t>
            </a:r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  <a:p>
            <a:pPr marL="342900" indent="-342900">
              <a:buFont typeface="Arial"/>
              <a:buChar char="•"/>
            </a:pP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p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rimaryhomeworkhelp.co.uk</a:t>
            </a:r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British Museum</a:t>
            </a:r>
          </a:p>
          <a:p>
            <a:pPr marL="342900" indent="-342900">
              <a:buFont typeface="Arial"/>
              <a:buChar char="•"/>
            </a:pPr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			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90038" y="540040"/>
            <a:ext cx="7230809" cy="130432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Greece is a small country in south-east of Europe.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 Greece is near the Mediterranean Sea.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 descr="Europe-physical-map-20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704355"/>
            <a:ext cx="5727065" cy="4659306"/>
          </a:xfrm>
          <a:prstGeom prst="rect">
            <a:avLst/>
          </a:prstGeom>
        </p:spPr>
      </p:pic>
      <p:sp>
        <p:nvSpPr>
          <p:cNvPr id="5" name="Conector 4"/>
          <p:cNvSpPr/>
          <p:nvPr/>
        </p:nvSpPr>
        <p:spPr>
          <a:xfrm>
            <a:off x="4740129" y="5060369"/>
            <a:ext cx="1020028" cy="1215088"/>
          </a:xfrm>
          <a:prstGeom prst="flowChartConnector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6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900054" y="430032"/>
            <a:ext cx="6060164" cy="127432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The main part of Greece is a peninsula.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 The rest of Greece is made up of islands.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12" y="1704355"/>
            <a:ext cx="4963521" cy="4659306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70035" y="430032"/>
            <a:ext cx="7230199" cy="127432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Greece has a Mediterranean climate:  winters are not cold and summers are hot and dry.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There is not much *spring water in Greece.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6" y="1804362"/>
            <a:ext cx="5514106" cy="4140593"/>
          </a:xfrm>
          <a:prstGeom prst="rect">
            <a:avLst/>
          </a:prstGeom>
        </p:spPr>
      </p:pic>
      <p:sp>
        <p:nvSpPr>
          <p:cNvPr id="4" name="Subtítulo 1"/>
          <p:cNvSpPr txBox="1">
            <a:spLocks/>
          </p:cNvSpPr>
          <p:nvPr/>
        </p:nvSpPr>
        <p:spPr>
          <a:xfrm>
            <a:off x="1358913" y="6089852"/>
            <a:ext cx="6730183" cy="5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*spring 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water: water for people, animals and plants. 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0032" y="430032"/>
            <a:ext cx="7020192" cy="127432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Greece</a:t>
            </a:r>
            <a:r>
              <a:rPr lang="en-GB" sz="2400" dirty="0"/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landscape is very scenic.</a:t>
            </a:r>
          </a:p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There are many mountains, valleys and coasts.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48" y="1950142"/>
            <a:ext cx="5985954" cy="3741220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20034" y="675820"/>
            <a:ext cx="6890188" cy="68428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No part of Greece is far from the coast.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37" y="1631383"/>
            <a:ext cx="6495967" cy="4059979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20034" y="675820"/>
            <a:ext cx="6890188" cy="68428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The Mediterranean sea looks blue and bright.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37" y="1631383"/>
            <a:ext cx="6495966" cy="4059979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30032" y="812864"/>
            <a:ext cx="6890188" cy="68428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There are a lot of islands *surrounding Greece.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37" y="1631383"/>
            <a:ext cx="6495966" cy="4059978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30032" y="812864"/>
            <a:ext cx="6890188" cy="68428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Greece is mountainous and the weather is hot and dry, so it is difficult to farm.  </a:t>
            </a:r>
          </a:p>
          <a:p>
            <a:r>
              <a:rPr lang="es-ES_tradnl" sz="2400" dirty="0"/>
              <a:t> </a:t>
            </a:r>
          </a:p>
          <a:p>
            <a:endParaRPr lang="en-GB" sz="2400" b="1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47" y="1711388"/>
            <a:ext cx="5581348" cy="419108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Pili Biarge for Cuaderno de Maestra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6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talación integrad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Instalación integrada.thmx</Template>
  <TotalTime>124</TotalTime>
  <Words>308</Words>
  <Application>Microsoft Macintosh PowerPoint</Application>
  <PresentationFormat>Presentación en pantalla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Instalación integrada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PILI</dc:creator>
  <cp:lastModifiedBy>PILI</cp:lastModifiedBy>
  <cp:revision>7</cp:revision>
  <dcterms:created xsi:type="dcterms:W3CDTF">2014-01-12T10:36:56Z</dcterms:created>
  <dcterms:modified xsi:type="dcterms:W3CDTF">2014-01-12T12:40:56Z</dcterms:modified>
</cp:coreProperties>
</file>