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C6A54C7D-7D52-4B97-8CBB-C476839D5916}" type="datetimeFigureOut">
              <a:rPr lang="es-CO" smtClean="0"/>
              <a:t>15/01/2014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16E0DD6-27B7-49EB-839C-7E6288DAEA32}" type="slidenum">
              <a:rPr lang="es-CO" smtClean="0"/>
              <a:t>‹Nº›</a:t>
            </a:fld>
            <a:endParaRPr lang="es-CO"/>
          </a:p>
        </p:txBody>
      </p:sp>
    </p:spTree>
    <p:extLst>
      <p:ext uri="{BB962C8B-B14F-4D97-AF65-F5344CB8AC3E}">
        <p14:creationId xmlns:p14="http://schemas.microsoft.com/office/powerpoint/2010/main" val="1804114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6A54C7D-7D52-4B97-8CBB-C476839D5916}" type="datetimeFigureOut">
              <a:rPr lang="es-CO" smtClean="0"/>
              <a:t>15/01/2014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16E0DD6-27B7-49EB-839C-7E6288DAEA32}" type="slidenum">
              <a:rPr lang="es-CO" smtClean="0"/>
              <a:t>‹Nº›</a:t>
            </a:fld>
            <a:endParaRPr lang="es-CO"/>
          </a:p>
        </p:txBody>
      </p:sp>
    </p:spTree>
    <p:extLst>
      <p:ext uri="{BB962C8B-B14F-4D97-AF65-F5344CB8AC3E}">
        <p14:creationId xmlns:p14="http://schemas.microsoft.com/office/powerpoint/2010/main" val="425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6A54C7D-7D52-4B97-8CBB-C476839D5916}" type="datetimeFigureOut">
              <a:rPr lang="es-CO" smtClean="0"/>
              <a:t>15/01/2014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16E0DD6-27B7-49EB-839C-7E6288DAEA32}" type="slidenum">
              <a:rPr lang="es-CO" smtClean="0"/>
              <a:t>‹Nº›</a:t>
            </a:fld>
            <a:endParaRPr lang="es-CO"/>
          </a:p>
        </p:txBody>
      </p:sp>
    </p:spTree>
    <p:extLst>
      <p:ext uri="{BB962C8B-B14F-4D97-AF65-F5344CB8AC3E}">
        <p14:creationId xmlns:p14="http://schemas.microsoft.com/office/powerpoint/2010/main" val="4265090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6A54C7D-7D52-4B97-8CBB-C476839D5916}" type="datetimeFigureOut">
              <a:rPr lang="es-CO" smtClean="0"/>
              <a:t>15/01/2014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16E0DD6-27B7-49EB-839C-7E6288DAEA32}" type="slidenum">
              <a:rPr lang="es-CO" smtClean="0"/>
              <a:t>‹Nº›</a:t>
            </a:fld>
            <a:endParaRPr lang="es-CO"/>
          </a:p>
        </p:txBody>
      </p:sp>
    </p:spTree>
    <p:extLst>
      <p:ext uri="{BB962C8B-B14F-4D97-AF65-F5344CB8AC3E}">
        <p14:creationId xmlns:p14="http://schemas.microsoft.com/office/powerpoint/2010/main" val="1957150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6A54C7D-7D52-4B97-8CBB-C476839D5916}" type="datetimeFigureOut">
              <a:rPr lang="es-CO" smtClean="0"/>
              <a:t>15/01/2014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16E0DD6-27B7-49EB-839C-7E6288DAEA32}" type="slidenum">
              <a:rPr lang="es-CO" smtClean="0"/>
              <a:t>‹Nº›</a:t>
            </a:fld>
            <a:endParaRPr lang="es-CO"/>
          </a:p>
        </p:txBody>
      </p:sp>
    </p:spTree>
    <p:extLst>
      <p:ext uri="{BB962C8B-B14F-4D97-AF65-F5344CB8AC3E}">
        <p14:creationId xmlns:p14="http://schemas.microsoft.com/office/powerpoint/2010/main" val="1299332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C6A54C7D-7D52-4B97-8CBB-C476839D5916}" type="datetimeFigureOut">
              <a:rPr lang="es-CO" smtClean="0"/>
              <a:t>15/01/2014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16E0DD6-27B7-49EB-839C-7E6288DAEA32}" type="slidenum">
              <a:rPr lang="es-CO" smtClean="0"/>
              <a:t>‹Nº›</a:t>
            </a:fld>
            <a:endParaRPr lang="es-CO"/>
          </a:p>
        </p:txBody>
      </p:sp>
    </p:spTree>
    <p:extLst>
      <p:ext uri="{BB962C8B-B14F-4D97-AF65-F5344CB8AC3E}">
        <p14:creationId xmlns:p14="http://schemas.microsoft.com/office/powerpoint/2010/main" val="2393967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C6A54C7D-7D52-4B97-8CBB-C476839D5916}" type="datetimeFigureOut">
              <a:rPr lang="es-CO" smtClean="0"/>
              <a:t>15/01/2014</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816E0DD6-27B7-49EB-839C-7E6288DAEA32}" type="slidenum">
              <a:rPr lang="es-CO" smtClean="0"/>
              <a:t>‹Nº›</a:t>
            </a:fld>
            <a:endParaRPr lang="es-CO"/>
          </a:p>
        </p:txBody>
      </p:sp>
    </p:spTree>
    <p:extLst>
      <p:ext uri="{BB962C8B-B14F-4D97-AF65-F5344CB8AC3E}">
        <p14:creationId xmlns:p14="http://schemas.microsoft.com/office/powerpoint/2010/main" val="3117251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C6A54C7D-7D52-4B97-8CBB-C476839D5916}" type="datetimeFigureOut">
              <a:rPr lang="es-CO" smtClean="0"/>
              <a:t>15/01/2014</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816E0DD6-27B7-49EB-839C-7E6288DAEA32}" type="slidenum">
              <a:rPr lang="es-CO" smtClean="0"/>
              <a:t>‹Nº›</a:t>
            </a:fld>
            <a:endParaRPr lang="es-CO"/>
          </a:p>
        </p:txBody>
      </p:sp>
    </p:spTree>
    <p:extLst>
      <p:ext uri="{BB962C8B-B14F-4D97-AF65-F5344CB8AC3E}">
        <p14:creationId xmlns:p14="http://schemas.microsoft.com/office/powerpoint/2010/main" val="191615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6A54C7D-7D52-4B97-8CBB-C476839D5916}" type="datetimeFigureOut">
              <a:rPr lang="es-CO" smtClean="0"/>
              <a:t>15/01/2014</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816E0DD6-27B7-49EB-839C-7E6288DAEA32}" type="slidenum">
              <a:rPr lang="es-CO" smtClean="0"/>
              <a:t>‹Nº›</a:t>
            </a:fld>
            <a:endParaRPr lang="es-CO"/>
          </a:p>
        </p:txBody>
      </p:sp>
    </p:spTree>
    <p:extLst>
      <p:ext uri="{BB962C8B-B14F-4D97-AF65-F5344CB8AC3E}">
        <p14:creationId xmlns:p14="http://schemas.microsoft.com/office/powerpoint/2010/main" val="4259390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6A54C7D-7D52-4B97-8CBB-C476839D5916}" type="datetimeFigureOut">
              <a:rPr lang="es-CO" smtClean="0"/>
              <a:t>15/01/2014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16E0DD6-27B7-49EB-839C-7E6288DAEA32}" type="slidenum">
              <a:rPr lang="es-CO" smtClean="0"/>
              <a:t>‹Nº›</a:t>
            </a:fld>
            <a:endParaRPr lang="es-CO"/>
          </a:p>
        </p:txBody>
      </p:sp>
    </p:spTree>
    <p:extLst>
      <p:ext uri="{BB962C8B-B14F-4D97-AF65-F5344CB8AC3E}">
        <p14:creationId xmlns:p14="http://schemas.microsoft.com/office/powerpoint/2010/main" val="1077311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6A54C7D-7D52-4B97-8CBB-C476839D5916}" type="datetimeFigureOut">
              <a:rPr lang="es-CO" smtClean="0"/>
              <a:t>15/01/2014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16E0DD6-27B7-49EB-839C-7E6288DAEA32}" type="slidenum">
              <a:rPr lang="es-CO" smtClean="0"/>
              <a:t>‹Nº›</a:t>
            </a:fld>
            <a:endParaRPr lang="es-CO"/>
          </a:p>
        </p:txBody>
      </p:sp>
    </p:spTree>
    <p:extLst>
      <p:ext uri="{BB962C8B-B14F-4D97-AF65-F5344CB8AC3E}">
        <p14:creationId xmlns:p14="http://schemas.microsoft.com/office/powerpoint/2010/main" val="3999951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A54C7D-7D52-4B97-8CBB-C476839D5916}" type="datetimeFigureOut">
              <a:rPr lang="es-CO" smtClean="0"/>
              <a:t>15/01/2014</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E0DD6-27B7-49EB-839C-7E6288DAEA32}" type="slidenum">
              <a:rPr lang="es-CO" smtClean="0"/>
              <a:t>‹Nº›</a:t>
            </a:fld>
            <a:endParaRPr lang="es-CO"/>
          </a:p>
        </p:txBody>
      </p:sp>
    </p:spTree>
    <p:extLst>
      <p:ext uri="{BB962C8B-B14F-4D97-AF65-F5344CB8AC3E}">
        <p14:creationId xmlns:p14="http://schemas.microsoft.com/office/powerpoint/2010/main" val="3951419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edmodo.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11560" y="620688"/>
            <a:ext cx="7560840" cy="923330"/>
          </a:xfrm>
          <a:prstGeom prst="rect">
            <a:avLst/>
          </a:prstGeom>
          <a:noFill/>
        </p:spPr>
        <p:txBody>
          <a:bodyPr wrap="square" rtlCol="0">
            <a:spAutoFit/>
          </a:bodyPr>
          <a:lstStyle/>
          <a:p>
            <a:r>
              <a:rPr lang="es-CO" dirty="0" smtClean="0">
                <a:latin typeface="Comic Sans MS" panose="030F0702030302020204" pitchFamily="66" charset="0"/>
              </a:rPr>
              <a:t>Interfaz  </a:t>
            </a:r>
            <a:r>
              <a:rPr lang="es-CO" dirty="0" err="1" smtClean="0">
                <a:latin typeface="Comic Sans MS" panose="030F0702030302020204" pitchFamily="66" charset="0"/>
              </a:rPr>
              <a:t>Edmodo</a:t>
            </a:r>
            <a:endParaRPr lang="es-CO" dirty="0" smtClean="0">
              <a:latin typeface="Comic Sans MS" panose="030F0702030302020204" pitchFamily="66" charset="0"/>
            </a:endParaRPr>
          </a:p>
          <a:p>
            <a:endParaRPr lang="es-CO" dirty="0" smtClean="0">
              <a:latin typeface="Comic Sans MS" panose="030F0702030302020204" pitchFamily="66" charset="0"/>
            </a:endParaRPr>
          </a:p>
          <a:p>
            <a:pPr marL="342900" indent="-342900">
              <a:buAutoNum type="arabicPeriod"/>
            </a:pPr>
            <a:r>
              <a:rPr lang="es-CO" dirty="0" smtClean="0">
                <a:latin typeface="Comic Sans MS" panose="030F0702030302020204" pitchFamily="66" charset="0"/>
              </a:rPr>
              <a:t>Ingresar al siguiente link: </a:t>
            </a:r>
            <a:r>
              <a:rPr lang="es-CO" dirty="0" smtClean="0">
                <a:latin typeface="Comic Sans MS" panose="030F0702030302020204" pitchFamily="66" charset="0"/>
                <a:hlinkClick r:id="rId2"/>
              </a:rPr>
              <a:t>https://www.edmodo.com</a:t>
            </a:r>
            <a:endParaRPr lang="es-CO" dirty="0" smtClean="0">
              <a:latin typeface="Comic Sans MS" panose="030F0702030302020204" pitchFamily="66" charset="0"/>
            </a:endParaRPr>
          </a:p>
        </p:txBody>
      </p:sp>
      <p:sp>
        <p:nvSpPr>
          <p:cNvPr id="5" name="4 CuadroTexto"/>
          <p:cNvSpPr txBox="1"/>
          <p:nvPr/>
        </p:nvSpPr>
        <p:spPr>
          <a:xfrm>
            <a:off x="711740" y="1737071"/>
            <a:ext cx="7132081" cy="369332"/>
          </a:xfrm>
          <a:prstGeom prst="rect">
            <a:avLst/>
          </a:prstGeom>
          <a:noFill/>
        </p:spPr>
        <p:txBody>
          <a:bodyPr wrap="none" rtlCol="0">
            <a:spAutoFit/>
          </a:bodyPr>
          <a:lstStyle/>
          <a:p>
            <a:r>
              <a:rPr lang="es-CO" dirty="0" smtClean="0"/>
              <a:t> </a:t>
            </a:r>
            <a:r>
              <a:rPr lang="es-CO" dirty="0" smtClean="0">
                <a:latin typeface="Comic Sans MS" panose="030F0702030302020204" pitchFamily="66" charset="0"/>
              </a:rPr>
              <a:t>Si no se ha registrado, lo pude hacer gratis en la página de inicio</a:t>
            </a:r>
            <a:endParaRPr lang="es-CO" dirty="0">
              <a:latin typeface="Comic Sans MS" panose="030F0702030302020204" pitchFamily="66"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348880"/>
            <a:ext cx="8505825" cy="4029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42683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476672"/>
            <a:ext cx="4032448" cy="523220"/>
          </a:xfrm>
          <a:prstGeom prst="rect">
            <a:avLst/>
          </a:prstGeom>
          <a:noFill/>
        </p:spPr>
        <p:txBody>
          <a:bodyPr wrap="square" rtlCol="0">
            <a:spAutoFit/>
          </a:bodyPr>
          <a:lstStyle/>
          <a:p>
            <a:r>
              <a:rPr lang="es-CO" sz="2800" dirty="0" smtClean="0">
                <a:latin typeface="Comic Sans MS" panose="030F0702030302020204" pitchFamily="66" charset="0"/>
              </a:rPr>
              <a:t>¿Qué es </a:t>
            </a:r>
            <a:r>
              <a:rPr lang="es-CO" sz="2800" dirty="0" err="1" smtClean="0">
                <a:latin typeface="Comic Sans MS" panose="030F0702030302020204" pitchFamily="66" charset="0"/>
              </a:rPr>
              <a:t>Edmodo</a:t>
            </a:r>
            <a:r>
              <a:rPr lang="es-CO" sz="2800" dirty="0">
                <a:latin typeface="Comic Sans MS" panose="030F0702030302020204" pitchFamily="66" charset="0"/>
              </a:rPr>
              <a:t>?</a:t>
            </a:r>
          </a:p>
        </p:txBody>
      </p:sp>
      <p:sp>
        <p:nvSpPr>
          <p:cNvPr id="5" name="4 CuadroTexto"/>
          <p:cNvSpPr txBox="1"/>
          <p:nvPr/>
        </p:nvSpPr>
        <p:spPr>
          <a:xfrm>
            <a:off x="467544" y="1124744"/>
            <a:ext cx="7776864" cy="1477328"/>
          </a:xfrm>
          <a:prstGeom prst="rect">
            <a:avLst/>
          </a:prstGeom>
          <a:noFill/>
        </p:spPr>
        <p:txBody>
          <a:bodyPr wrap="square" rtlCol="0">
            <a:spAutoFit/>
          </a:bodyPr>
          <a:lstStyle/>
          <a:p>
            <a:pPr algn="just"/>
            <a:r>
              <a:rPr lang="es-CO" dirty="0" smtClean="0">
                <a:latin typeface="Comic Sans MS" panose="030F0702030302020204" pitchFamily="66" charset="0"/>
              </a:rPr>
              <a:t>Es </a:t>
            </a:r>
            <a:r>
              <a:rPr lang="es-CO" dirty="0">
                <a:latin typeface="Comic Sans MS" panose="030F0702030302020204" pitchFamily="66" charset="0"/>
              </a:rPr>
              <a:t>una plataforma educativa que funciona igual que una red social, al estilo de </a:t>
            </a:r>
            <a:r>
              <a:rPr lang="es-CO" dirty="0" err="1">
                <a:latin typeface="Comic Sans MS" panose="030F0702030302020204" pitchFamily="66" charset="0"/>
              </a:rPr>
              <a:t>facebook</a:t>
            </a:r>
            <a:r>
              <a:rPr lang="es-CO" dirty="0">
                <a:latin typeface="Comic Sans MS" panose="030F0702030302020204" pitchFamily="66" charset="0"/>
              </a:rPr>
              <a:t>, </a:t>
            </a:r>
            <a:r>
              <a:rPr lang="es-CO" dirty="0" smtClean="0">
                <a:latin typeface="Comic Sans MS" panose="030F0702030302020204" pitchFamily="66" charset="0"/>
              </a:rPr>
              <a:t>twitter</a:t>
            </a:r>
            <a:r>
              <a:rPr lang="es-CO" dirty="0">
                <a:latin typeface="Comic Sans MS" panose="030F0702030302020204" pitchFamily="66" charset="0"/>
              </a:rPr>
              <a:t>. Que tiene todas la ventajas de este tipo de webs, pero sin los peligros que las redes sociales abiertas tiene, ya que se trata de crear un grupo cerrado entre el alumnado y el profesor, para compartir mensajes, enlaces, documentos, eventos, etc.</a:t>
            </a: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5" y="2924944"/>
            <a:ext cx="8064896" cy="34530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067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297182" y="1422068"/>
            <a:ext cx="8280920" cy="5109091"/>
          </a:xfrm>
          <a:prstGeom prst="rect">
            <a:avLst/>
          </a:prstGeom>
          <a:noFill/>
        </p:spPr>
        <p:txBody>
          <a:bodyPr wrap="square" rtlCol="0">
            <a:spAutoFit/>
          </a:bodyPr>
          <a:lstStyle/>
          <a:p>
            <a:pPr algn="just" fontAlgn="base"/>
            <a:r>
              <a:rPr lang="es-CO" sz="1600" b="1" dirty="0" smtClean="0">
                <a:latin typeface="Comic Sans MS" panose="030F0702030302020204" pitchFamily="66" charset="0"/>
              </a:rPr>
              <a:t>PROFESOR</a:t>
            </a:r>
            <a:r>
              <a:rPr lang="es-CO" sz="1600" dirty="0" smtClean="0">
                <a:latin typeface="Comic Sans MS" panose="030F0702030302020204" pitchFamily="66" charset="0"/>
              </a:rPr>
              <a:t>: </a:t>
            </a:r>
            <a:r>
              <a:rPr lang="es-CO" sz="1600" dirty="0">
                <a:latin typeface="Comic Sans MS" panose="030F0702030302020204" pitchFamily="66" charset="0"/>
              </a:rPr>
              <a:t>Que es el encargado de crear los grupos y de administrarlos. Puede subir archivos, crear eventos, realizar </a:t>
            </a:r>
            <a:r>
              <a:rPr lang="es-CO" sz="1600" dirty="0" err="1">
                <a:latin typeface="Comic Sans MS" panose="030F0702030302020204" pitchFamily="66" charset="0"/>
              </a:rPr>
              <a:t>Quiz</a:t>
            </a:r>
            <a:r>
              <a:rPr lang="es-CO" sz="1600" dirty="0">
                <a:latin typeface="Comic Sans MS" panose="030F0702030302020204" pitchFamily="66" charset="0"/>
              </a:rPr>
              <a:t>, diseñar Asignaciones, poner Calificaciones, etc.</a:t>
            </a:r>
          </a:p>
          <a:p>
            <a:pPr algn="just" fontAlgn="base"/>
            <a:endParaRPr lang="es-CO" sz="1600" b="1" dirty="0" smtClean="0">
              <a:latin typeface="Comic Sans MS" panose="030F0702030302020204" pitchFamily="66" charset="0"/>
            </a:endParaRPr>
          </a:p>
          <a:p>
            <a:pPr algn="just" fontAlgn="base"/>
            <a:endParaRPr lang="es-CO" sz="1600" b="1" dirty="0">
              <a:latin typeface="Comic Sans MS" panose="030F0702030302020204" pitchFamily="66" charset="0"/>
            </a:endParaRPr>
          </a:p>
          <a:p>
            <a:pPr algn="just" fontAlgn="base"/>
            <a:r>
              <a:rPr lang="es-CO" sz="1600" b="1" dirty="0" smtClean="0">
                <a:latin typeface="Comic Sans MS" panose="030F0702030302020204" pitchFamily="66" charset="0"/>
              </a:rPr>
              <a:t>ALUMNO</a:t>
            </a:r>
            <a:r>
              <a:rPr lang="es-CO" sz="1600" dirty="0" smtClean="0">
                <a:latin typeface="Comic Sans MS" panose="030F0702030302020204" pitchFamily="66" charset="0"/>
              </a:rPr>
              <a:t>: </a:t>
            </a:r>
            <a:r>
              <a:rPr lang="es-CO" sz="1600" dirty="0">
                <a:latin typeface="Comic Sans MS" panose="030F0702030302020204" pitchFamily="66" charset="0"/>
              </a:rPr>
              <a:t>Que sólo puede unirse a los grupos, no puede crearlos, siempre que conozca el código de acceso al mismo, y que puede descargarse archivos, consultar los eventos, contestar a las </a:t>
            </a:r>
            <a:r>
              <a:rPr lang="es-CO" sz="1600" dirty="0" err="1">
                <a:latin typeface="Comic Sans MS" panose="030F0702030302020204" pitchFamily="66" charset="0"/>
              </a:rPr>
              <a:t>Quiz</a:t>
            </a:r>
            <a:r>
              <a:rPr lang="es-CO" sz="1600" dirty="0">
                <a:latin typeface="Comic Sans MS" panose="030F0702030302020204" pitchFamily="66" charset="0"/>
              </a:rPr>
              <a:t>, entregar las Asignaciones una vez finalizadas, ver sus Calificaciones, enviar un archivo al profesor/a, etc.</a:t>
            </a:r>
          </a:p>
          <a:p>
            <a:pPr algn="just" fontAlgn="base"/>
            <a:endParaRPr lang="es-CO" sz="1600" b="1" dirty="0" smtClean="0">
              <a:latin typeface="Comic Sans MS" panose="030F0702030302020204" pitchFamily="66" charset="0"/>
            </a:endParaRPr>
          </a:p>
          <a:p>
            <a:pPr algn="just" fontAlgn="base"/>
            <a:endParaRPr lang="es-CO" sz="1600" b="1" dirty="0">
              <a:latin typeface="Comic Sans MS" panose="030F0702030302020204" pitchFamily="66" charset="0"/>
            </a:endParaRPr>
          </a:p>
          <a:p>
            <a:pPr algn="just" fontAlgn="base"/>
            <a:r>
              <a:rPr lang="es-CO" sz="1600" b="1" dirty="0" smtClean="0">
                <a:latin typeface="Comic Sans MS" panose="030F0702030302020204" pitchFamily="66" charset="0"/>
              </a:rPr>
              <a:t>ACUDIENTE</a:t>
            </a:r>
            <a:r>
              <a:rPr lang="es-CO" sz="1600" dirty="0" smtClean="0">
                <a:latin typeface="Comic Sans MS" panose="030F0702030302020204" pitchFamily="66" charset="0"/>
              </a:rPr>
              <a:t>: </a:t>
            </a:r>
            <a:r>
              <a:rPr lang="es-CO" sz="1600" dirty="0">
                <a:latin typeface="Comic Sans MS" panose="030F0702030302020204" pitchFamily="66" charset="0"/>
              </a:rPr>
              <a:t>Los padres y madres del alumnado también pueden acceder a </a:t>
            </a:r>
            <a:r>
              <a:rPr lang="es-CO" sz="1600" b="1" dirty="0">
                <a:latin typeface="Comic Sans MS" panose="030F0702030302020204" pitchFamily="66" charset="0"/>
              </a:rPr>
              <a:t>EDMODO</a:t>
            </a:r>
            <a:r>
              <a:rPr lang="es-CO" sz="1600" dirty="0">
                <a:latin typeface="Comic Sans MS" panose="030F0702030302020204" pitchFamily="66" charset="0"/>
              </a:rPr>
              <a:t>. Para ello necesitan conocer el código para parientes que le corresponde a su hijo/a, y sólo podrá consultar la actividad que realiza su hijo/a en EDMODO, sus calificaciones, eventos, etc. Además podrá ponerse en contacto con el profesor/a </a:t>
            </a:r>
            <a:r>
              <a:rPr lang="es-CO" sz="1600" dirty="0" err="1">
                <a:latin typeface="Comic Sans MS" panose="030F0702030302020204" pitchFamily="66" charset="0"/>
              </a:rPr>
              <a:t>a</a:t>
            </a:r>
            <a:r>
              <a:rPr lang="es-CO" sz="1600" dirty="0">
                <a:latin typeface="Comic Sans MS" panose="030F0702030302020204" pitchFamily="66" charset="0"/>
              </a:rPr>
              <a:t> través de esta plataforma</a:t>
            </a:r>
            <a:r>
              <a:rPr lang="es-CO" sz="1600" dirty="0" smtClean="0">
                <a:latin typeface="Comic Sans MS" panose="030F0702030302020204" pitchFamily="66" charset="0"/>
              </a:rPr>
              <a:t>.</a:t>
            </a:r>
          </a:p>
          <a:p>
            <a:pPr algn="just" fontAlgn="base"/>
            <a:endParaRPr lang="es-CO" sz="1600" dirty="0">
              <a:latin typeface="Comic Sans MS" panose="030F0702030302020204" pitchFamily="66" charset="0"/>
            </a:endParaRPr>
          </a:p>
          <a:p>
            <a:pPr algn="just" fontAlgn="base"/>
            <a:r>
              <a:rPr lang="es-CO" sz="16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es una red privada que permite la interacción con nuestros alumnos y entre ellos de forma rápida y eficaz a través de internet.</a:t>
            </a:r>
          </a:p>
          <a:p>
            <a:endParaRPr lang="es-CO" dirty="0"/>
          </a:p>
        </p:txBody>
      </p:sp>
      <p:sp>
        <p:nvSpPr>
          <p:cNvPr id="6" name="5 CuadroTexto"/>
          <p:cNvSpPr txBox="1"/>
          <p:nvPr/>
        </p:nvSpPr>
        <p:spPr>
          <a:xfrm>
            <a:off x="2627784" y="404664"/>
            <a:ext cx="3240360" cy="707886"/>
          </a:xfrm>
          <a:prstGeom prst="rect">
            <a:avLst/>
          </a:prstGeom>
          <a:noFill/>
        </p:spPr>
        <p:txBody>
          <a:bodyPr wrap="square" rtlCol="0">
            <a:spAutoFit/>
          </a:bodyPr>
          <a:lstStyle/>
          <a:p>
            <a:pPr algn="ctr"/>
            <a:r>
              <a:rPr lang="es-CO" sz="4000" b="1" dirty="0" smtClean="0">
                <a:latin typeface="Comic Sans MS" panose="030F0702030302020204" pitchFamily="66" charset="0"/>
              </a:rPr>
              <a:t>Perfiles</a:t>
            </a:r>
            <a:endParaRPr lang="es-CO" sz="4000" b="1" dirty="0">
              <a:latin typeface="Comic Sans MS" panose="030F0702030302020204" pitchFamily="66" charset="0"/>
            </a:endParaRPr>
          </a:p>
        </p:txBody>
      </p:sp>
    </p:spTree>
    <p:extLst>
      <p:ext uri="{BB962C8B-B14F-4D97-AF65-F5344CB8AC3E}">
        <p14:creationId xmlns:p14="http://schemas.microsoft.com/office/powerpoint/2010/main" val="432220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203</Words>
  <Application>Microsoft Office PowerPoint</Application>
  <PresentationFormat>Presentación en pantalla (4:3)</PresentationFormat>
  <Paragraphs>16</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ANDRES CASTILLO</dc:creator>
  <cp:lastModifiedBy>ANDRES CASTILLO</cp:lastModifiedBy>
  <cp:revision>4</cp:revision>
  <dcterms:created xsi:type="dcterms:W3CDTF">2014-01-15T20:33:47Z</dcterms:created>
  <dcterms:modified xsi:type="dcterms:W3CDTF">2014-01-15T21:18:47Z</dcterms:modified>
</cp:coreProperties>
</file>