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5408" autoAdjust="0"/>
  </p:normalViewPr>
  <p:slideViewPr>
    <p:cSldViewPr snapToGrid="0">
      <p:cViewPr varScale="1">
        <p:scale>
          <a:sx n="80" d="100"/>
          <a:sy n="80" d="100"/>
        </p:scale>
        <p:origin x="9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modo.com/" TargetMode="External"/><Relationship Id="rId2" Type="http://schemas.openxmlformats.org/officeDocument/2006/relationships/hyperlink" Target="http://www.alegsa.com.ar/Dic/odt.ph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ducarencomunicacion.com/wp-content/uploads/2012/03/TAREA-D.A.F.O-Mar%C3%ADa-Isabel-Ba%C3%B1ares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794461"/>
              </p:ext>
            </p:extLst>
          </p:nvPr>
        </p:nvGraphicFramePr>
        <p:xfrm>
          <a:off x="2233880" y="627413"/>
          <a:ext cx="7603452" cy="5951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769"/>
                <a:gridCol w="3367957"/>
                <a:gridCol w="3379428"/>
                <a:gridCol w="422298"/>
              </a:tblGrid>
              <a:tr h="417606">
                <a:tc rowSpan="6">
                  <a:txBody>
                    <a:bodyPr/>
                    <a:lstStyle/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F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A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C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T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O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R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E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S</a:t>
                      </a:r>
                    </a:p>
                    <a:p>
                      <a:endParaRPr lang="es-CO" sz="1400" b="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P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O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S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I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T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I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V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O</a:t>
                      </a:r>
                    </a:p>
                    <a:p>
                      <a:r>
                        <a:rPr lang="es-CO" sz="1400" b="0" dirty="0" smtClean="0">
                          <a:latin typeface="Calibri" panose="020F0502020204030204" pitchFamily="34" charset="0"/>
                        </a:rPr>
                        <a:t>S</a:t>
                      </a:r>
                    </a:p>
                    <a:p>
                      <a:endParaRPr lang="es-CO" sz="1400" b="0" dirty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FACTORES INTERNOS</a:t>
                      </a:r>
                    </a:p>
                    <a:p>
                      <a:pPr algn="ctr"/>
                      <a:endParaRPr lang="es-CO" sz="1100" b="0" dirty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100" b="0" dirty="0" smtClean="0">
                        <a:latin typeface="Calibri" panose="020F0502020204030204" pitchFamily="34" charset="0"/>
                      </a:endParaRPr>
                    </a:p>
                    <a:p>
                      <a:endParaRPr lang="es-CO" sz="1400" b="1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F</a:t>
                      </a:r>
                    </a:p>
                    <a:p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A</a:t>
                      </a:r>
                    </a:p>
                    <a:p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C</a:t>
                      </a:r>
                    </a:p>
                    <a:p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T</a:t>
                      </a:r>
                    </a:p>
                    <a:p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O</a:t>
                      </a:r>
                    </a:p>
                    <a:p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R</a:t>
                      </a:r>
                    </a:p>
                    <a:p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E</a:t>
                      </a:r>
                    </a:p>
                    <a:p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   </a:t>
                      </a: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    </a:t>
                      </a:r>
                    </a:p>
                    <a:p>
                      <a:endParaRPr lang="es-CO" sz="1400" b="1" baseline="0" dirty="0" smtClean="0">
                        <a:latin typeface="Calibri" panose="020F0502020204030204" pitchFamily="34" charset="0"/>
                      </a:endParaRP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N</a:t>
                      </a: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E</a:t>
                      </a: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G</a:t>
                      </a: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A</a:t>
                      </a: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T</a:t>
                      </a: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I</a:t>
                      </a: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V</a:t>
                      </a: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O</a:t>
                      </a:r>
                    </a:p>
                    <a:p>
                      <a:r>
                        <a:rPr lang="es-CO" sz="1400" b="1" baseline="0" dirty="0" smtClean="0">
                          <a:latin typeface="Calibri" panose="020F0502020204030204" pitchFamily="34" charset="0"/>
                        </a:rPr>
                        <a:t>S</a:t>
                      </a:r>
                      <a:endParaRPr lang="es-CO" sz="1400" b="1" dirty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</a:tr>
              <a:tr h="399697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 smtClean="0">
                          <a:latin typeface="Calibri" panose="020F0502020204030204" pitchFamily="34" charset="0"/>
                        </a:rPr>
                        <a:t>F (Fortalezas)</a:t>
                      </a:r>
                      <a:endParaRPr lang="es-CO" sz="1600" b="1" dirty="0" smtClean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dirty="0" smtClean="0">
                          <a:latin typeface="Calibri" panose="020F0502020204030204" pitchFamily="34" charset="0"/>
                        </a:rPr>
                        <a:t>(D) Debilidades</a:t>
                      </a:r>
                      <a:endParaRPr lang="es-CO" sz="1600" b="1" dirty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97892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Mayor motivación ante interfaz 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de la Plataforma.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Comunicación entre iguales a 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tiempo real y fuera del aula.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Contacto permanente con las 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familias.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Fomento de la destreza de la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interacción escrita, capacidad de 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síntesis.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Permite</a:t>
                      </a:r>
                      <a:r>
                        <a:rPr lang="es-CO" sz="1500" b="0" baseline="0" dirty="0" smtClean="0">
                          <a:latin typeface="Calibri" panose="020F0502020204030204" pitchFamily="34" charset="0"/>
                        </a:rPr>
                        <a:t> c</a:t>
                      </a:r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ompartir productos 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digitales .</a:t>
                      </a:r>
                    </a:p>
                    <a:p>
                      <a:pPr algn="just"/>
                      <a:endParaRPr lang="es-CO" sz="1500" b="0" dirty="0" smtClean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Imposibilidad de </a:t>
                      </a:r>
                      <a:r>
                        <a:rPr lang="es-CO" sz="1500" b="0" dirty="0" err="1" smtClean="0">
                          <a:latin typeface="Calibri" panose="020F0502020204030204" pitchFamily="34" charset="0"/>
                        </a:rPr>
                        <a:t>previsualizar</a:t>
                      </a:r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documentos de formato </a:t>
                      </a:r>
                      <a:r>
                        <a:rPr lang="es-CO" sz="1500" b="0" dirty="0" err="1" smtClean="0">
                          <a:latin typeface="Calibri" panose="020F0502020204030204" pitchFamily="34" charset="0"/>
                          <a:hlinkClick r:id="rId2"/>
                        </a:rPr>
                        <a:t>odt</a:t>
                      </a:r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Falta de capacidad de síntesis 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e inmediatez para utilizar el </a:t>
                      </a:r>
                    </a:p>
                    <a:p>
                      <a:pPr algn="just"/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servicio de mensajería.</a:t>
                      </a:r>
                    </a:p>
                  </a:txBody>
                  <a:tcPr marL="83521" marR="83521" marT="41761" marB="41761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59949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1" dirty="0" smtClean="0">
                          <a:latin typeface="Calibri" panose="020F0502020204030204" pitchFamily="34" charset="0"/>
                        </a:rPr>
                        <a:t>O (Oportunidades)</a:t>
                      </a:r>
                      <a:endParaRPr lang="es-CO" sz="1600" b="1" dirty="0" smtClean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dirty="0" smtClean="0">
                          <a:latin typeface="Calibri" panose="020F0502020204030204" pitchFamily="34" charset="0"/>
                        </a:rPr>
                        <a:t>(A) Amenazas</a:t>
                      </a:r>
                      <a:endParaRPr lang="es-CO" sz="1600" b="1" dirty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1451155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Ordenador 1x1 con posibilidad </a:t>
                      </a:r>
                    </a:p>
                    <a:p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de trabajar en la casa.</a:t>
                      </a:r>
                    </a:p>
                    <a:p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Plataforma gratuita, educativa, </a:t>
                      </a:r>
                    </a:p>
                    <a:p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privada. </a:t>
                      </a:r>
                    </a:p>
                    <a:p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Aula digital</a:t>
                      </a:r>
                      <a:endParaRPr lang="es-CO" sz="1500" b="0" dirty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>
                  <a:txBody>
                    <a:bodyPr/>
                    <a:lstStyle/>
                    <a:p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Fallos de conectividad.</a:t>
                      </a:r>
                    </a:p>
                    <a:p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• Ausencia de conexión a </a:t>
                      </a:r>
                    </a:p>
                    <a:p>
                      <a:r>
                        <a:rPr lang="es-CO" sz="1500" b="0" dirty="0" smtClean="0">
                          <a:latin typeface="Calibri" panose="020F0502020204030204" pitchFamily="34" charset="0"/>
                        </a:rPr>
                        <a:t>Internet en algunos hogares. </a:t>
                      </a:r>
                      <a:endParaRPr lang="es-CO" sz="1500" b="0" dirty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84813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b="1" dirty="0" smtClean="0">
                          <a:latin typeface="Calibri" panose="020F0502020204030204" pitchFamily="34" charset="0"/>
                        </a:rPr>
                        <a:t>FACTORES EXTERNOS</a:t>
                      </a:r>
                      <a:endParaRPr lang="es-CO" sz="1400" b="1" dirty="0">
                        <a:latin typeface="Calibri" panose="020F0502020204030204" pitchFamily="34" charset="0"/>
                      </a:endParaRPr>
                    </a:p>
                  </a:txBody>
                  <a:tcPr marL="83521" marR="83521" marT="41761" marB="41761"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1080550" y="127660"/>
            <a:ext cx="10018713" cy="35922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sz="2000" b="1" dirty="0" smtClean="0"/>
              <a:t>ANÁLISIS DOFA /</a:t>
            </a:r>
            <a:r>
              <a:rPr lang="es-CO" sz="2000" b="1" dirty="0"/>
              <a:t> </a:t>
            </a:r>
            <a:r>
              <a:rPr lang="es-CO" sz="2000" b="1" dirty="0" smtClean="0"/>
              <a:t>FODA </a:t>
            </a:r>
            <a:r>
              <a:rPr lang="es-CO" sz="2000" b="1" dirty="0" smtClean="0">
                <a:hlinkClick r:id="rId3"/>
              </a:rPr>
              <a:t>EDMODO</a:t>
            </a:r>
            <a:r>
              <a:rPr lang="es-CO" sz="2000" b="1" dirty="0" smtClean="0"/>
              <a:t> 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33786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39917"/>
              </p:ext>
            </p:extLst>
          </p:nvPr>
        </p:nvGraphicFramePr>
        <p:xfrm>
          <a:off x="2067624" y="0"/>
          <a:ext cx="8324352" cy="6260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896"/>
                <a:gridCol w="3687280"/>
                <a:gridCol w="3699839"/>
                <a:gridCol w="462337"/>
              </a:tblGrid>
              <a:tr h="623379">
                <a:tc rowSpan="6"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r>
                        <a:rPr lang="es-CO" dirty="0" smtClean="0"/>
                        <a:t>F</a:t>
                      </a:r>
                    </a:p>
                    <a:p>
                      <a:r>
                        <a:rPr lang="es-CO" dirty="0" smtClean="0"/>
                        <a:t>A</a:t>
                      </a:r>
                    </a:p>
                    <a:p>
                      <a:r>
                        <a:rPr lang="es-CO" dirty="0" smtClean="0"/>
                        <a:t>C</a:t>
                      </a:r>
                    </a:p>
                    <a:p>
                      <a:r>
                        <a:rPr lang="es-CO" dirty="0" smtClean="0"/>
                        <a:t>T</a:t>
                      </a:r>
                    </a:p>
                    <a:p>
                      <a:r>
                        <a:rPr lang="es-CO" dirty="0" smtClean="0"/>
                        <a:t>O</a:t>
                      </a:r>
                    </a:p>
                    <a:p>
                      <a:r>
                        <a:rPr lang="es-CO" dirty="0" smtClean="0"/>
                        <a:t>R</a:t>
                      </a:r>
                    </a:p>
                    <a:p>
                      <a:r>
                        <a:rPr lang="es-CO" dirty="0" smtClean="0"/>
                        <a:t>E</a:t>
                      </a:r>
                    </a:p>
                    <a:p>
                      <a:r>
                        <a:rPr lang="es-CO" dirty="0" smtClean="0"/>
                        <a:t>S</a:t>
                      </a:r>
                    </a:p>
                    <a:p>
                      <a:endParaRPr lang="es-CO" dirty="0" smtClean="0"/>
                    </a:p>
                    <a:p>
                      <a:r>
                        <a:rPr lang="es-CO" dirty="0" smtClean="0"/>
                        <a:t>PO</a:t>
                      </a:r>
                    </a:p>
                    <a:p>
                      <a:r>
                        <a:rPr lang="es-CO" dirty="0" smtClean="0"/>
                        <a:t>S</a:t>
                      </a:r>
                    </a:p>
                    <a:p>
                      <a:r>
                        <a:rPr lang="es-CO" dirty="0" smtClean="0"/>
                        <a:t>I</a:t>
                      </a:r>
                    </a:p>
                    <a:p>
                      <a:r>
                        <a:rPr lang="es-CO" dirty="0" smtClean="0"/>
                        <a:t>T</a:t>
                      </a:r>
                    </a:p>
                    <a:p>
                      <a:r>
                        <a:rPr lang="es-CO" dirty="0" smtClean="0"/>
                        <a:t>I</a:t>
                      </a:r>
                    </a:p>
                    <a:p>
                      <a:r>
                        <a:rPr lang="es-CO" dirty="0" smtClean="0"/>
                        <a:t>V</a:t>
                      </a:r>
                    </a:p>
                    <a:p>
                      <a:r>
                        <a:rPr lang="es-CO" dirty="0" smtClean="0"/>
                        <a:t>O</a:t>
                      </a:r>
                    </a:p>
                    <a:p>
                      <a:r>
                        <a:rPr lang="es-CO" dirty="0" smtClean="0"/>
                        <a:t>S</a:t>
                      </a:r>
                    </a:p>
                    <a:p>
                      <a:endParaRPr lang="es-C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FACTORES INTERNOS</a:t>
                      </a:r>
                    </a:p>
                    <a:p>
                      <a:pPr algn="ctr"/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r>
                        <a:rPr lang="es-CO" dirty="0" smtClean="0"/>
                        <a:t>F</a:t>
                      </a:r>
                    </a:p>
                    <a:p>
                      <a:r>
                        <a:rPr lang="es-CO" dirty="0" smtClean="0"/>
                        <a:t>AC</a:t>
                      </a:r>
                    </a:p>
                    <a:p>
                      <a:r>
                        <a:rPr lang="es-CO" dirty="0" smtClean="0"/>
                        <a:t>TOR</a:t>
                      </a:r>
                    </a:p>
                    <a:p>
                      <a:r>
                        <a:rPr lang="es-CO" dirty="0" smtClean="0"/>
                        <a:t>E</a:t>
                      </a:r>
                    </a:p>
                    <a:p>
                      <a:r>
                        <a:rPr lang="es-CO" dirty="0" smtClean="0"/>
                        <a:t>S</a:t>
                      </a:r>
                      <a:r>
                        <a:rPr lang="es-CO" baseline="0" dirty="0" smtClean="0"/>
                        <a:t>   </a:t>
                      </a:r>
                    </a:p>
                    <a:p>
                      <a:r>
                        <a:rPr lang="es-CO" baseline="0" dirty="0" smtClean="0"/>
                        <a:t>    </a:t>
                      </a:r>
                    </a:p>
                    <a:p>
                      <a:endParaRPr lang="es-CO" baseline="0" dirty="0" smtClean="0"/>
                    </a:p>
                    <a:p>
                      <a:r>
                        <a:rPr lang="es-CO" baseline="0" dirty="0" smtClean="0"/>
                        <a:t>NEGA</a:t>
                      </a:r>
                    </a:p>
                    <a:p>
                      <a:r>
                        <a:rPr lang="es-CO" baseline="0" dirty="0" smtClean="0"/>
                        <a:t>T</a:t>
                      </a:r>
                    </a:p>
                    <a:p>
                      <a:r>
                        <a:rPr lang="es-CO" baseline="0" dirty="0" smtClean="0"/>
                        <a:t>I</a:t>
                      </a:r>
                    </a:p>
                    <a:p>
                      <a:r>
                        <a:rPr lang="es-CO" baseline="0" dirty="0" smtClean="0"/>
                        <a:t>VOS</a:t>
                      </a:r>
                      <a:endParaRPr lang="es-CO" dirty="0"/>
                    </a:p>
                  </a:txBody>
                  <a:tcPr/>
                </a:tc>
              </a:tr>
              <a:tr h="262445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F (Fortalezas)</a:t>
                      </a:r>
                      <a:endParaRPr lang="es-CO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="1" dirty="0" smtClean="0"/>
                        <a:t>(D) Debilidades</a:t>
                      </a:r>
                      <a:endParaRPr lang="es-CO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22263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• Crear espacios de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autoevaluación y </a:t>
                      </a:r>
                      <a:r>
                        <a:rPr lang="es-CO" sz="1600" b="0" dirty="0" err="1" smtClean="0">
                          <a:latin typeface="Calibri" panose="020F0502020204030204" pitchFamily="34" charset="0"/>
                        </a:rPr>
                        <a:t>coevaluación</a:t>
                      </a:r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• Fomenta el trabajo colaborativo.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• Facilita espacios de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comunicación maestra y alumnado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fuera de espacios temporales y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espaciales de aula.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• Fomenta </a:t>
                      </a:r>
                      <a:r>
                        <a:rPr lang="es-CO" sz="1600" b="0" dirty="0" err="1" smtClean="0">
                          <a:latin typeface="Calibri" panose="020F0502020204030204" pitchFamily="34" charset="0"/>
                        </a:rPr>
                        <a:t>feedback</a:t>
                      </a:r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 desarrollando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una autoestima positiva en el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alumnado.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• Rol de maestra acompañante</a:t>
                      </a:r>
                    </a:p>
                    <a:p>
                      <a:pPr algn="l"/>
                      <a:endParaRPr lang="es-CO" sz="1600" b="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• Problemas técnicos de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ordenadores( error de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conexión, batería baja...)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• Incertidumbre de algunas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familias con miedo al uso de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una plataforma de red social.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• Desigualdad de competencia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digital en el alumnado para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uso de algunas </a:t>
                      </a:r>
                      <a:r>
                        <a:rPr lang="es-CO" sz="1600" b="0" dirty="0" err="1" smtClean="0">
                          <a:latin typeface="Calibri" panose="020F0502020204030204" pitchFamily="34" charset="0"/>
                        </a:rPr>
                        <a:t>herrramientas</a:t>
                      </a:r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es-CO" sz="1600" b="0" dirty="0" smtClean="0">
                          <a:latin typeface="Calibri" panose="020F0502020204030204" pitchFamily="34" charset="0"/>
                        </a:rPr>
                        <a:t>de la Plataforma.</a:t>
                      </a:r>
                      <a:endParaRPr lang="es-CO" sz="16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86654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O (Oportunidades)</a:t>
                      </a:r>
                      <a:endParaRPr lang="es-CO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b="1" dirty="0" smtClean="0"/>
                        <a:t>(A) Amenazas</a:t>
                      </a:r>
                      <a:endParaRPr lang="es-CO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1484905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latin typeface="Calibri" panose="020F0502020204030204" pitchFamily="34" charset="0"/>
                        </a:rPr>
                        <a:t>• Familiaridad del alumnado con </a:t>
                      </a:r>
                    </a:p>
                    <a:p>
                      <a:r>
                        <a:rPr lang="es-CO" sz="1600" dirty="0" smtClean="0">
                          <a:latin typeface="Calibri" panose="020F0502020204030204" pitchFamily="34" charset="0"/>
                        </a:rPr>
                        <a:t>la metodología de uso de las </a:t>
                      </a:r>
                    </a:p>
                    <a:p>
                      <a:r>
                        <a:rPr lang="es-CO" sz="1600" dirty="0" smtClean="0">
                          <a:latin typeface="Calibri" panose="020F0502020204030204" pitchFamily="34" charset="0"/>
                        </a:rPr>
                        <a:t>redes sociales.</a:t>
                      </a:r>
                    </a:p>
                    <a:p>
                      <a:r>
                        <a:rPr lang="es-CO" sz="1600" dirty="0" smtClean="0">
                          <a:latin typeface="Calibri" panose="020F0502020204030204" pitchFamily="34" charset="0"/>
                        </a:rPr>
                        <a:t>• Colaboración de equipo docente.</a:t>
                      </a:r>
                      <a:endParaRPr lang="es-CO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600" dirty="0" smtClean="0">
                          <a:latin typeface="Calibri" panose="020F0502020204030204" pitchFamily="34" charset="0"/>
                        </a:rPr>
                        <a:t>• Horario docente insuficiente .</a:t>
                      </a:r>
                    </a:p>
                    <a:p>
                      <a:r>
                        <a:rPr lang="es-CO" sz="1600" dirty="0" smtClean="0">
                          <a:latin typeface="Calibri" panose="020F0502020204030204" pitchFamily="34" charset="0"/>
                        </a:rPr>
                        <a:t>• Falta de participación y </a:t>
                      </a:r>
                    </a:p>
                    <a:p>
                      <a:r>
                        <a:rPr lang="es-CO" sz="1600" dirty="0" smtClean="0">
                          <a:latin typeface="Calibri" panose="020F0502020204030204" pitchFamily="34" charset="0"/>
                        </a:rPr>
                        <a:t>coordinación por parte de la </a:t>
                      </a:r>
                    </a:p>
                    <a:p>
                      <a:r>
                        <a:rPr lang="es-CO" sz="1600" dirty="0" smtClean="0">
                          <a:latin typeface="Calibri" panose="020F0502020204030204" pitchFamily="34" charset="0"/>
                        </a:rPr>
                        <a:t>tutora del aula.</a:t>
                      </a:r>
                      <a:endParaRPr lang="es-CO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56216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FACTORES EXTERNOS</a:t>
                      </a:r>
                      <a:endParaRPr lang="es-CO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78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err="1"/>
              <a:t>Webgrafía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sz="3200" dirty="0" smtClean="0">
                <a:latin typeface="Calibri" panose="020F0502020204030204" pitchFamily="34" charset="0"/>
                <a:hlinkClick r:id="rId2"/>
              </a:rPr>
              <a:t>http</a:t>
            </a:r>
            <a:r>
              <a:rPr lang="es-CO" sz="3200" dirty="0">
                <a:latin typeface="Calibri" panose="020F0502020204030204" pitchFamily="34" charset="0"/>
                <a:hlinkClick r:id="rId2"/>
              </a:rPr>
              <a:t>://educarencomunicacion.com/wp-content/uploads/2012/03/TAREA-D.A.F.O-Mar%C3%ADa-Isabel-Ba%C3%B1ares2.pdf</a:t>
            </a:r>
            <a:r>
              <a:rPr lang="es-CO" dirty="0"/>
              <a:t/>
            </a:r>
            <a:br>
              <a:rPr lang="es-CO" dirty="0"/>
            </a:br>
            <a:r>
              <a:rPr lang="es-CO" dirty="0"/>
              <a:t/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861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Paralaje</Template>
  <TotalTime>68</TotalTime>
  <Words>351</Words>
  <Application>Microsoft Office PowerPoint</Application>
  <PresentationFormat>Panorámica</PresentationFormat>
  <Paragraphs>149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Corbel</vt:lpstr>
      <vt:lpstr>Parallax</vt:lpstr>
      <vt:lpstr>Presentación de PowerPoint</vt:lpstr>
      <vt:lpstr>Presentación de PowerPoint</vt:lpstr>
      <vt:lpstr>Webgrafía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Jairo Sandoval</dc:creator>
  <cp:lastModifiedBy>Jairo Sandoval</cp:lastModifiedBy>
  <cp:revision>24</cp:revision>
  <dcterms:created xsi:type="dcterms:W3CDTF">2014-01-15T20:41:44Z</dcterms:created>
  <dcterms:modified xsi:type="dcterms:W3CDTF">2014-01-15T21:50:11Z</dcterms:modified>
</cp:coreProperties>
</file>