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5"/>
  </p:notesMasterIdLst>
  <p:sldIdLst>
    <p:sldId id="257" r:id="rId2"/>
    <p:sldId id="258" r:id="rId3"/>
    <p:sldId id="261" r:id="rId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471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1E8B763F-70F7-45F6-A176-85BF25B42B1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5983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CE431B1C-1A13-487C-85C7-EF86CF1D61A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A475-51F5-486C-B03C-89F5C8D499D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7362A-B7F8-48D7-80B7-FA1DD3DF6B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3992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992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992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79DFC18-35BB-40F4-BD90-0E9DE063333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4376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B1AA6-FF5C-4077-B8BE-1B6D67BB5CC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4D2D-9E69-4D1B-9416-9344D817E9A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9664-DD62-4C6F-A3A7-27FF53AD201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0938-A4B2-4EA3-BE40-5C105803D5B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F7A2-9491-4523-9693-8D3DFBFA71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7C65-8BC7-4482-86A8-E8154EB7EFE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0C0F0FA-5BBE-48D9-B2F3-182E5864EC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A47D294-6154-4366-B026-A7FD56253E6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4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02ACCEC-0F19-4E00-A76B-C12672507F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3900" dirty="0" smtClean="0"/>
              <a:t>TIPOS DE EXPRESIONES ALGEBRAICAS</a:t>
            </a:r>
            <a:endParaRPr lang="es-ES" sz="3900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_tradnl"/>
              <a:t>                Expresiones Algebraicas</a:t>
            </a:r>
          </a:p>
          <a:p>
            <a:pPr>
              <a:buFontTx/>
              <a:buNone/>
            </a:pPr>
            <a:endParaRPr lang="es-ES_tradnl"/>
          </a:p>
          <a:p>
            <a:pPr>
              <a:buFontTx/>
              <a:buNone/>
            </a:pPr>
            <a:r>
              <a:rPr lang="es-ES_tradnl"/>
              <a:t>        Racionales                Irracionales</a:t>
            </a:r>
          </a:p>
          <a:p>
            <a:pPr>
              <a:buFontTx/>
              <a:buNone/>
            </a:pPr>
            <a:endParaRPr lang="es-ES_tradnl"/>
          </a:p>
          <a:p>
            <a:pPr>
              <a:buFontTx/>
              <a:buNone/>
            </a:pPr>
            <a:r>
              <a:rPr lang="es-ES_tradnl"/>
              <a:t>Enteras         Fraccionarias</a:t>
            </a:r>
            <a:endParaRPr lang="es-ES"/>
          </a:p>
        </p:txBody>
      </p:sp>
      <p:sp>
        <p:nvSpPr>
          <p:cNvPr id="1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A1C8-15AB-4BFA-A09A-AA214A8B1B03}" type="slidenum">
              <a:rPr lang="es-ES"/>
              <a:pPr/>
              <a:t>1</a:t>
            </a:fld>
            <a:endParaRPr lang="es-ES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2700338" y="2852738"/>
            <a:ext cx="3887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2700338" y="28527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6588125" y="28527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1476375" y="40052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3779838" y="40052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1476375" y="4005263"/>
            <a:ext cx="2303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2700338" y="36449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4716463" y="24923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4000" dirty="0" smtClean="0"/>
              <a:t>EXPRESIÓN ALGEBRAICA RACIONAL</a:t>
            </a:r>
            <a:endParaRPr lang="es-ES" sz="40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05000"/>
            <a:ext cx="7847013" cy="4114800"/>
          </a:xfrm>
        </p:spPr>
        <p:txBody>
          <a:bodyPr/>
          <a:lstStyle/>
          <a:p>
            <a:r>
              <a:rPr lang="es-ES_tradnl" sz="2800"/>
              <a:t>Es racional cuando las variables no están afectadas por la radicación</a:t>
            </a:r>
          </a:p>
          <a:p>
            <a:endParaRPr lang="es-ES_tradnl" sz="2800"/>
          </a:p>
          <a:p>
            <a:r>
              <a:rPr lang="es-ES_tradnl" sz="2800"/>
              <a:t>Ejemplo</a:t>
            </a:r>
            <a:endParaRPr lang="es-ES" sz="2800"/>
          </a:p>
        </p:txBody>
      </p:sp>
      <p:graphicFrame>
        <p:nvGraphicFramePr>
          <p:cNvPr id="2970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627313" y="4005263"/>
          <a:ext cx="2801937" cy="153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Ecuación" r:id="rId3" imgW="812520" imgH="444240" progId="Equation.3">
                  <p:embed/>
                </p:oleObj>
              </mc:Choice>
              <mc:Fallback>
                <p:oleObj name="Ecuación" r:id="rId3" imgW="81252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4005263"/>
                        <a:ext cx="2801937" cy="153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468-F51D-49F8-A96A-429CA5BC2943}" type="slidenum">
              <a:rPr lang="es-ES"/>
              <a:pPr/>
              <a:t>2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4000" dirty="0" smtClean="0"/>
              <a:t>EXPRESIÓN ALGEBRAICA RACIONAL FRACCIONARIA</a:t>
            </a:r>
            <a:endParaRPr lang="es-ES" sz="4000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05000"/>
            <a:ext cx="7847013" cy="4114800"/>
          </a:xfrm>
        </p:spPr>
        <p:txBody>
          <a:bodyPr/>
          <a:lstStyle/>
          <a:p>
            <a:r>
              <a:rPr lang="es-ES_tradnl" sz="2800"/>
              <a:t>Una expresión algebraicas racional es fraccionaria cuando la indeterminada aparece en algún denominador.</a:t>
            </a:r>
          </a:p>
          <a:p>
            <a:endParaRPr lang="es-ES_tradnl" sz="2800"/>
          </a:p>
          <a:p>
            <a:r>
              <a:rPr lang="es-ES_tradnl" sz="2800"/>
              <a:t>Ejemplo</a:t>
            </a:r>
            <a:endParaRPr lang="es-ES" sz="2800"/>
          </a:p>
        </p:txBody>
      </p:sp>
      <p:graphicFrame>
        <p:nvGraphicFramePr>
          <p:cNvPr id="3379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371850" y="4440238"/>
          <a:ext cx="2713038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1" name="Ecuación" r:id="rId3" imgW="749160" imgH="393480" progId="Equation.3">
                  <p:embed/>
                </p:oleObj>
              </mc:Choice>
              <mc:Fallback>
                <p:oleObj name="Ecuación" r:id="rId3" imgW="74916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1850" y="4440238"/>
                        <a:ext cx="2713038" cy="142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5208-5EC7-4BE5-BD70-A1181E86BEEA}" type="slidenum">
              <a:rPr lang="es-ES"/>
              <a:pPr/>
              <a:t>3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555</TotalTime>
  <Words>49</Words>
  <Application>Microsoft Office PowerPoint</Application>
  <PresentationFormat>Presentación en pantalla (4:3)</PresentationFormat>
  <Paragraphs>17</Paragraphs>
  <Slides>3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Times New Roman</vt:lpstr>
      <vt:lpstr>Monotype Sorts</vt:lpstr>
      <vt:lpstr>Symbol</vt:lpstr>
      <vt:lpstr>Courier New</vt:lpstr>
      <vt:lpstr>Chincheta</vt:lpstr>
      <vt:lpstr>Microsoft Editor de ecuaciones 3.0</vt:lpstr>
      <vt:lpstr>TIPOS DE EXPRESIONES ALGEBRAICAS</vt:lpstr>
      <vt:lpstr>EXPRESIÓN ALGEBRAICA RACIONAL</vt:lpstr>
      <vt:lpstr>EXPRESIÓN ALGEBRAICA RACIONAL FRACCIONARIA</vt:lpstr>
    </vt:vector>
  </TitlesOfParts>
  <Company>III-LIDI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Expresiones Algebraicas</dc:title>
  <dc:creator>Laura</dc:creator>
  <cp:lastModifiedBy>marcocharo</cp:lastModifiedBy>
  <cp:revision>34</cp:revision>
  <dcterms:created xsi:type="dcterms:W3CDTF">2006-02-27T15:42:36Z</dcterms:created>
  <dcterms:modified xsi:type="dcterms:W3CDTF">2014-02-14T23:21:36Z</dcterms:modified>
</cp:coreProperties>
</file>