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CC0000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32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0C38-94D3-4C14-A852-DE4842BF65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629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629AA-99D9-4668-95CD-E67F0CCCDF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9972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57227-507E-4162-A342-664172C2B8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76142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57F93-4031-4DD1-A929-C3E57CCFF3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85976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78F44-FBA8-4772-BA3B-D7E97F6826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37750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8080-BFF5-47EA-B392-7E846B2252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387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308A0-2625-43F9-860A-2ABE20F1F3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1878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8CEE4-8C51-419D-9A92-19E4B09FE4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4544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EF211-F4D4-487C-B1FB-A44A711B05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3519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2026-6583-4191-9EF4-7180405F8A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2777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538CA-9242-42BB-A37E-12CBCF67EA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39329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6B50-28B6-4B67-B77D-8D3F8852EE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12783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B4A1E-C0F8-4F1A-9117-0379AA33C2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372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891B-FF80-4F06-A640-6D020938F5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8404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03A23C-C6AF-4D17-AC40-F510773091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99CCFF"/>
            </a:gs>
            <a:gs pos="100000">
              <a:srgbClr val="33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Poliedros</a:t>
            </a:r>
            <a:endParaRPr lang="es-ES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800" smtClean="0"/>
              <a:t>Es la unión de polígonos en una porción de espacio.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/>
              <a:t>Dentro de los poliedros podemos destacar a los: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/>
              <a:t>Ortoedros, tetraedros, octaedros, icosaedros, dodecaedros, cubos o hexaedros, etc.</a:t>
            </a:r>
            <a:endParaRPr lang="es-ES" sz="2800" smtClean="0"/>
          </a:p>
        </p:txBody>
      </p:sp>
      <p:pic>
        <p:nvPicPr>
          <p:cNvPr id="6148" name="Picture 7" descr="piramides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781300"/>
            <a:ext cx="3810000" cy="25146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Partes del poliedro</a:t>
            </a:r>
            <a:endParaRPr lang="es-E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143000"/>
            <a:ext cx="4114800" cy="5410200"/>
          </a:xfrm>
        </p:spPr>
        <p:txBody>
          <a:bodyPr/>
          <a:lstStyle/>
          <a:p>
            <a:pPr eaLnBrk="1" hangingPunct="1"/>
            <a:r>
              <a:rPr lang="es-MX" sz="2000" smtClean="0"/>
              <a:t>En un poliedro podemos destacar los siguientes elementos:</a:t>
            </a:r>
          </a:p>
          <a:p>
            <a:pPr eaLnBrk="1" hangingPunct="1"/>
            <a:r>
              <a:rPr lang="es-MX" sz="2000" smtClean="0"/>
              <a:t>Caras: Cada polígono que limita al poliedro (BCGF; DEIH; EBFI)</a:t>
            </a:r>
          </a:p>
          <a:p>
            <a:pPr eaLnBrk="1" hangingPunct="1"/>
            <a:r>
              <a:rPr lang="es-MX" sz="2000" smtClean="0"/>
              <a:t>Aristas: Cada segmento generado por la intersección de las caras (BF; BE; HI)</a:t>
            </a:r>
          </a:p>
          <a:p>
            <a:pPr eaLnBrk="1" hangingPunct="1"/>
            <a:r>
              <a:rPr lang="es-MX" sz="2000" smtClean="0"/>
              <a:t>Vértices: punto de intersección de dos aristas (F es vértice de B e I)</a:t>
            </a:r>
          </a:p>
          <a:p>
            <a:pPr eaLnBrk="1" hangingPunct="1"/>
            <a:r>
              <a:rPr lang="es-MX" sz="2000" smtClean="0"/>
              <a:t>Angulo Diedro: ángulo formado por dos caras con una arista común (ABE y BEFI)</a:t>
            </a:r>
          </a:p>
          <a:p>
            <a:pPr eaLnBrk="1" hangingPunct="1"/>
            <a:r>
              <a:rPr lang="es-MX" sz="2000" smtClean="0"/>
              <a:t>Angulo Poliedro: ángulo formado por varias caras con un vértice común (BCA; BAE; DEA y DAC con vértice A)</a:t>
            </a:r>
            <a:endParaRPr lang="es-ES" sz="2000" smtClean="0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5562600" y="26670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>
            <a:off x="5562600" y="5334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>
            <a:off x="5562600" y="2667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7467600" y="26670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6" name="Line 12"/>
          <p:cNvSpPr>
            <a:spLocks noChangeShapeType="1"/>
          </p:cNvSpPr>
          <p:nvPr/>
        </p:nvSpPr>
        <p:spPr bwMode="auto">
          <a:xfrm flipV="1">
            <a:off x="5562600" y="12954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7" name="Line 13"/>
          <p:cNvSpPr>
            <a:spLocks noChangeShapeType="1"/>
          </p:cNvSpPr>
          <p:nvPr/>
        </p:nvSpPr>
        <p:spPr bwMode="auto">
          <a:xfrm>
            <a:off x="6934200" y="1295400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8" name="Line 14"/>
          <p:cNvSpPr>
            <a:spLocks noChangeShapeType="1"/>
          </p:cNvSpPr>
          <p:nvPr/>
        </p:nvSpPr>
        <p:spPr bwMode="auto">
          <a:xfrm flipV="1">
            <a:off x="7467600" y="4419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9" name="Line 16"/>
          <p:cNvSpPr>
            <a:spLocks noChangeShapeType="1"/>
          </p:cNvSpPr>
          <p:nvPr/>
        </p:nvSpPr>
        <p:spPr bwMode="auto">
          <a:xfrm flipV="1">
            <a:off x="8305800" y="2286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0" name="Line 17"/>
          <p:cNvSpPr>
            <a:spLocks noChangeShapeType="1"/>
          </p:cNvSpPr>
          <p:nvPr/>
        </p:nvSpPr>
        <p:spPr bwMode="auto">
          <a:xfrm flipH="1">
            <a:off x="7467600" y="2286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1" name="Line 18"/>
          <p:cNvSpPr>
            <a:spLocks noChangeShapeType="1"/>
          </p:cNvSpPr>
          <p:nvPr/>
        </p:nvSpPr>
        <p:spPr bwMode="auto">
          <a:xfrm flipH="1" flipV="1">
            <a:off x="6934200" y="1295400"/>
            <a:ext cx="1371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 flipV="1">
            <a:off x="5562600" y="22098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3" name="Line 22"/>
          <p:cNvSpPr>
            <a:spLocks noChangeShapeType="1"/>
          </p:cNvSpPr>
          <p:nvPr/>
        </p:nvSpPr>
        <p:spPr bwMode="auto">
          <a:xfrm>
            <a:off x="6705600" y="22098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4" name="Line 23"/>
          <p:cNvSpPr>
            <a:spLocks noChangeShapeType="1"/>
          </p:cNvSpPr>
          <p:nvPr/>
        </p:nvSpPr>
        <p:spPr bwMode="auto">
          <a:xfrm flipH="1">
            <a:off x="6705600" y="13716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5" name="Line 24"/>
          <p:cNvSpPr>
            <a:spLocks noChangeShapeType="1"/>
          </p:cNvSpPr>
          <p:nvPr/>
        </p:nvSpPr>
        <p:spPr bwMode="auto">
          <a:xfrm>
            <a:off x="6705600" y="22098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6" name="Line 25"/>
          <p:cNvSpPr>
            <a:spLocks noChangeShapeType="1"/>
          </p:cNvSpPr>
          <p:nvPr/>
        </p:nvSpPr>
        <p:spPr bwMode="auto">
          <a:xfrm flipV="1">
            <a:off x="5562600" y="44196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7" name="Line 26"/>
          <p:cNvSpPr>
            <a:spLocks noChangeShapeType="1"/>
          </p:cNvSpPr>
          <p:nvPr/>
        </p:nvSpPr>
        <p:spPr bwMode="auto">
          <a:xfrm flipV="1">
            <a:off x="6705600" y="4419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88" name="Rectangle 28"/>
          <p:cNvSpPr>
            <a:spLocks noChangeArrowheads="1"/>
          </p:cNvSpPr>
          <p:nvPr/>
        </p:nvSpPr>
        <p:spPr bwMode="auto">
          <a:xfrm>
            <a:off x="6705600" y="9144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s-MX"/>
              <a:t>A</a:t>
            </a:r>
            <a:endParaRPr lang="es-ES"/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5181600" y="2286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B</a:t>
            </a:r>
            <a:endParaRPr lang="es-ES"/>
          </a:p>
        </p:txBody>
      </p:sp>
      <p:sp>
        <p:nvSpPr>
          <p:cNvPr id="7190" name="Text Box 30"/>
          <p:cNvSpPr txBox="1">
            <a:spLocks noChangeArrowheads="1"/>
          </p:cNvSpPr>
          <p:nvPr/>
        </p:nvSpPr>
        <p:spPr bwMode="auto">
          <a:xfrm>
            <a:off x="6400800" y="1828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C</a:t>
            </a:r>
            <a:endParaRPr lang="es-ES"/>
          </a:p>
        </p:txBody>
      </p:sp>
      <p:sp>
        <p:nvSpPr>
          <p:cNvPr id="7191" name="Text Box 31"/>
          <p:cNvSpPr txBox="1">
            <a:spLocks noChangeArrowheads="1"/>
          </p:cNvSpPr>
          <p:nvPr/>
        </p:nvSpPr>
        <p:spPr bwMode="auto">
          <a:xfrm>
            <a:off x="8229600" y="1828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D</a:t>
            </a:r>
            <a:endParaRPr lang="es-ES"/>
          </a:p>
        </p:txBody>
      </p:sp>
      <p:sp>
        <p:nvSpPr>
          <p:cNvPr id="7192" name="Text Box 32"/>
          <p:cNvSpPr txBox="1">
            <a:spLocks noChangeArrowheads="1"/>
          </p:cNvSpPr>
          <p:nvPr/>
        </p:nvSpPr>
        <p:spPr bwMode="auto">
          <a:xfrm>
            <a:off x="7010400" y="2209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E</a:t>
            </a:r>
            <a:endParaRPr lang="es-ES"/>
          </a:p>
        </p:txBody>
      </p:sp>
      <p:sp>
        <p:nvSpPr>
          <p:cNvPr id="7193" name="Text Box 33"/>
          <p:cNvSpPr txBox="1">
            <a:spLocks noChangeArrowheads="1"/>
          </p:cNvSpPr>
          <p:nvPr/>
        </p:nvSpPr>
        <p:spPr bwMode="auto">
          <a:xfrm>
            <a:off x="5181600" y="52578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F</a:t>
            </a:r>
            <a:endParaRPr lang="es-ES"/>
          </a:p>
        </p:txBody>
      </p:sp>
      <p:sp>
        <p:nvSpPr>
          <p:cNvPr id="7194" name="Text Box 34"/>
          <p:cNvSpPr txBox="1">
            <a:spLocks noChangeArrowheads="1"/>
          </p:cNvSpPr>
          <p:nvPr/>
        </p:nvSpPr>
        <p:spPr bwMode="auto">
          <a:xfrm>
            <a:off x="6324600" y="3962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G</a:t>
            </a:r>
            <a:endParaRPr lang="es-ES"/>
          </a:p>
        </p:txBody>
      </p:sp>
      <p:sp>
        <p:nvSpPr>
          <p:cNvPr id="7195" name="Text Box 35"/>
          <p:cNvSpPr txBox="1">
            <a:spLocks noChangeArrowheads="1"/>
          </p:cNvSpPr>
          <p:nvPr/>
        </p:nvSpPr>
        <p:spPr bwMode="auto">
          <a:xfrm>
            <a:off x="8458200" y="3886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H</a:t>
            </a:r>
            <a:endParaRPr lang="es-ES"/>
          </a:p>
        </p:txBody>
      </p:sp>
      <p:sp>
        <p:nvSpPr>
          <p:cNvPr id="7196" name="Text Box 36"/>
          <p:cNvSpPr txBox="1">
            <a:spLocks noChangeArrowheads="1"/>
          </p:cNvSpPr>
          <p:nvPr/>
        </p:nvSpPr>
        <p:spPr bwMode="auto">
          <a:xfrm>
            <a:off x="7315200" y="5257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I</a:t>
            </a:r>
            <a:endParaRPr lang="es-ES"/>
          </a:p>
        </p:txBody>
      </p:sp>
      <p:sp>
        <p:nvSpPr>
          <p:cNvPr id="7197" name="Line 37"/>
          <p:cNvSpPr>
            <a:spLocks noChangeShapeType="1"/>
          </p:cNvSpPr>
          <p:nvPr/>
        </p:nvSpPr>
        <p:spPr bwMode="auto">
          <a:xfrm>
            <a:off x="7391400" y="5334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150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Los Poliedros</vt:lpstr>
      <vt:lpstr>Partes del poliedro</vt:lpstr>
    </vt:vector>
  </TitlesOfParts>
  <Company>Empresa Autorizado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 Autorizado</dc:creator>
  <cp:lastModifiedBy>marcocharo</cp:lastModifiedBy>
  <cp:revision>18</cp:revision>
  <dcterms:created xsi:type="dcterms:W3CDTF">2004-10-31T16:58:59Z</dcterms:created>
  <dcterms:modified xsi:type="dcterms:W3CDTF">2014-02-15T02:57:14Z</dcterms:modified>
</cp:coreProperties>
</file>