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85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FF"/>
    <a:srgbClr val="CC0000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75" d="100"/>
          <a:sy n="75" d="100"/>
        </p:scale>
        <p:origin x="-142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60BFAB-FA73-4C5F-861C-B03559CC185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B2A4-2A4A-4383-83FC-B0BAA4673E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1FB5DD-BACE-4CC4-9217-D348D80D284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FB36B8-787E-40DE-B071-5D6D5F5F87E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BEF6B3-3A14-447A-98B5-686964B15FA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A3FB-83F5-4C47-A8D4-334100EF35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EC6C24A-A26B-4668-9F88-37A4284C305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A166AA-5672-4DF2-8E88-BE14B7933B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90C00E-D2C5-479A-8B6E-F3E5A7B5DDA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73D9AD9-4A55-403F-BCD1-06F0C21F70C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29D9D1-DC1A-4EBB-A417-DE11E8FCADA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49C3D1-4E7E-4D96-A977-F468EB98F4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7921625" cy="649288"/>
          </a:xfrm>
        </p:spPr>
        <p:txBody>
          <a:bodyPr>
            <a:normAutofit fontScale="90000"/>
          </a:bodyPr>
          <a:lstStyle/>
          <a:p>
            <a:r>
              <a:rPr lang="es-ES" sz="4000" b="1"/>
              <a:t>POLIEDROS REGULARES</a:t>
            </a:r>
            <a:endParaRPr lang="es-ES" sz="400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133600"/>
            <a:ext cx="7696200" cy="3240088"/>
          </a:xfrm>
        </p:spPr>
        <p:txBody>
          <a:bodyPr>
            <a:normAutofit/>
          </a:bodyPr>
          <a:lstStyle/>
          <a:p>
            <a:r>
              <a:rPr lang="es-ES" sz="2800"/>
              <a:t>Se les conoce con el nombre de sólidos platónicos en honor a </a:t>
            </a:r>
            <a:r>
              <a:rPr lang="es-ES" sz="2800" b="1"/>
              <a:t>Platón </a:t>
            </a:r>
            <a:r>
              <a:rPr lang="es-ES" sz="2800"/>
              <a:t>(siglo IV a. de C.), pero lo cierto es que no se sabe en qué época llegaron a conocerse. Algunos investigadores asignan el cubo, tetraedro y dodecaedro a </a:t>
            </a:r>
            <a:r>
              <a:rPr lang="es-ES" sz="2800" b="1"/>
              <a:t>Pitágoras </a:t>
            </a:r>
            <a:r>
              <a:rPr lang="es-ES" sz="2800"/>
              <a:t>y el octaedro e icosaedro a </a:t>
            </a:r>
            <a:r>
              <a:rPr lang="es-ES" sz="2800" b="1"/>
              <a:t>Teeteto </a:t>
            </a:r>
            <a:r>
              <a:rPr lang="es-ES" sz="2800"/>
              <a:t>(415-369 a. de 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870700" cy="84455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DEFINICIÓN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420938"/>
            <a:ext cx="7696200" cy="2087562"/>
          </a:xfrm>
        </p:spPr>
        <p:txBody>
          <a:bodyPr/>
          <a:lstStyle/>
          <a:p>
            <a:r>
              <a:rPr lang="es-ES" b="1"/>
              <a:t>Un poliedro es regular si todas sus caras son regulares e iguales y todos sus vértices son del mismo orden.</a:t>
            </a:r>
            <a:endParaRPr lang="es-ES"/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332656"/>
            <a:ext cx="6870700" cy="627956"/>
          </a:xfrm>
        </p:spPr>
        <p:txBody>
          <a:bodyPr/>
          <a:lstStyle/>
          <a:p>
            <a:r>
              <a:rPr lang="es-ES" b="1" dirty="0">
                <a:solidFill>
                  <a:schemeClr val="tx2"/>
                </a:solidFill>
              </a:rPr>
              <a:t>TETRAEDRO REGULAR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66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973263"/>
            <a:ext cx="7773987" cy="1384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Formado por tres triángulos equiláteros. Es el que tiene menor volumen de los cinco en comparación con su superficie. Representa el fuego. Está formado por 4 caras, 6 aristas y 4 vértices.</a:t>
            </a:r>
          </a:p>
        </p:txBody>
      </p:sp>
      <p:pic>
        <p:nvPicPr>
          <p:cNvPr id="366598" name="Picture 6" descr="POLIEDROS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005263"/>
            <a:ext cx="1846263" cy="184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5724525" y="4652963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chemeClr val="tx2"/>
                </a:solidFill>
              </a:rPr>
              <a:t>FUEGO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6870700" cy="771525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OCTAEDRO REGULAR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7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3988" cy="145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Formado por ocho triángulos equiláteros. Gira libremente cuando se sujeta por vértices opuestos. Por ello, representa al aire en movimiento. Está formado por 8 caras, 12 aristas y 6 vértices.</a:t>
            </a:r>
          </a:p>
        </p:txBody>
      </p:sp>
      <p:pic>
        <p:nvPicPr>
          <p:cNvPr id="367620" name="Picture 4" descr="POLIEDROS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149725"/>
            <a:ext cx="1603375" cy="183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5867400" y="4797425"/>
            <a:ext cx="1296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FF6600"/>
                </a:solidFill>
              </a:rPr>
              <a:t>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684" y="45120"/>
            <a:ext cx="6870700" cy="86360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ICOSAEDRO REGULAR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2060575"/>
            <a:ext cx="7773987" cy="13128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Formado por veinte triángulos equiláteros. Es el tiene mayor volumen en relación con su superficie y representa al agua. Tiene 20 caras, 30 aristas y 12 vértices.</a:t>
            </a:r>
          </a:p>
        </p:txBody>
      </p:sp>
      <p:pic>
        <p:nvPicPr>
          <p:cNvPr id="368644" name="Picture 4" descr="POLIEDROS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005263"/>
            <a:ext cx="1803400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5867400" y="4941888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66FFFF"/>
                </a:solidFill>
              </a:rPr>
              <a:t>AGUA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04366"/>
            <a:ext cx="6911975" cy="576362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HEXAEDRO REGULAR O CUBO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96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2420938"/>
            <a:ext cx="7775575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Formado por seis cuadrados. Permanece estable sobre su base. Por eso representa la tierra. Está formado por 6 caras, 12 aristas y 8 vértices.</a:t>
            </a:r>
          </a:p>
        </p:txBody>
      </p:sp>
      <p:pic>
        <p:nvPicPr>
          <p:cNvPr id="369668" name="Picture 4" descr="POLIEDROS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292600"/>
            <a:ext cx="1741488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6084888" y="4868863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chemeClr val="tx2"/>
                </a:solidFill>
              </a:rPr>
              <a:t>TIERRA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6870700" cy="755650"/>
          </a:xfrm>
        </p:spPr>
        <p:txBody>
          <a:bodyPr>
            <a:normAutofit fontScale="90000"/>
          </a:bodyPr>
          <a:lstStyle/>
          <a:p>
            <a:r>
              <a:rPr lang="es-ES" sz="4000" b="1">
                <a:solidFill>
                  <a:schemeClr val="folHlink"/>
                </a:solidFill>
              </a:rPr>
              <a:t>DODECAEDRO REGULAR</a:t>
            </a:r>
            <a:r>
              <a:rPr lang="es-ES" sz="4000"/>
              <a:t> 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044700"/>
            <a:ext cx="7773988" cy="13128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/>
              <a:t>Formado por doce pentágonos regulares. Corresponde al Universo, pues sus doce caras pueden albergar los doce signos del Zodiaco. Tiene 12 caras, 30 aristas y 20 vértices.</a:t>
            </a:r>
          </a:p>
        </p:txBody>
      </p:sp>
      <p:pic>
        <p:nvPicPr>
          <p:cNvPr id="370692" name="Picture 4" descr="POLIEDROS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60800"/>
            <a:ext cx="1885950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5364163" y="4581525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0066FF"/>
                </a:solidFill>
              </a:rPr>
              <a:t>EL UNIVERSO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5"/>
            <a:ext cx="8784976" cy="504057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UN DESARROLLO DE CADA SÓLIDO PLATÓNICO</a:t>
            </a:r>
            <a:endParaRPr lang="es-ES" sz="3200" dirty="0"/>
          </a:p>
        </p:txBody>
      </p:sp>
      <p:pic>
        <p:nvPicPr>
          <p:cNvPr id="384003" name="Picture 3" descr="polieDROS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99" y="2030519"/>
            <a:ext cx="7884841" cy="420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736996" y="1412776"/>
            <a:ext cx="779544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sz="2400" dirty="0"/>
              <a:t>Dibújalos en una cartulina, recórtalos y constrúyelos.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426</TotalTime>
  <Words>283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Comic Sans MS</vt:lpstr>
      <vt:lpstr>Times New Roman</vt:lpstr>
      <vt:lpstr>Civil</vt:lpstr>
      <vt:lpstr>POLIEDROS REGULARES</vt:lpstr>
      <vt:lpstr>DEFINICIÓN</vt:lpstr>
      <vt:lpstr>TETRAEDRO REGULAR</vt:lpstr>
      <vt:lpstr>OCTAEDRO REGULAR</vt:lpstr>
      <vt:lpstr>ICOSAEDRO REGULAR</vt:lpstr>
      <vt:lpstr>HEXAEDRO REGULAR O CUBO</vt:lpstr>
      <vt:lpstr>DODECAEDRO REGULAR </vt:lpstr>
      <vt:lpstr>UN DESARROLLO DE CADA SÓLIDO PLATÓNICO</vt:lpstr>
    </vt:vector>
  </TitlesOfParts>
  <Company>Sector Matematica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POLIEDROS</dc:title>
  <dc:creator>Danny Perich</dc:creator>
  <cp:lastModifiedBy>marcocharo</cp:lastModifiedBy>
  <cp:revision>103</cp:revision>
  <cp:lastPrinted>1601-01-01T00:00:00Z</cp:lastPrinted>
  <dcterms:created xsi:type="dcterms:W3CDTF">2005-01-05T16:51:19Z</dcterms:created>
  <dcterms:modified xsi:type="dcterms:W3CDTF">2014-02-15T02:37:27Z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