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8F2027-4E39-486F-B6BA-F38AEB9F25E0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F2B7FF2A-89FB-4796-9430-7D480F9F8667}">
      <dgm:prSet phldrT="[Texto]"/>
      <dgm:spPr/>
      <dgm:t>
        <a:bodyPr/>
        <a:lstStyle/>
        <a:p>
          <a:r>
            <a:rPr lang="es-MX" dirty="0" smtClean="0"/>
            <a:t>Tipos de inteligencia </a:t>
          </a:r>
          <a:endParaRPr lang="es-MX" dirty="0"/>
        </a:p>
      </dgm:t>
    </dgm:pt>
    <dgm:pt modelId="{34C62201-7836-454B-B64F-AD7592DED69E}" type="parTrans" cxnId="{A0A89262-CAED-4F6B-AA70-07285C4168FA}">
      <dgm:prSet/>
      <dgm:spPr/>
      <dgm:t>
        <a:bodyPr/>
        <a:lstStyle/>
        <a:p>
          <a:endParaRPr lang="es-MX"/>
        </a:p>
      </dgm:t>
    </dgm:pt>
    <dgm:pt modelId="{E1A5E526-FF0E-42E2-BC6E-2FEDC6F405EF}" type="sibTrans" cxnId="{A0A89262-CAED-4F6B-AA70-07285C4168FA}">
      <dgm:prSet/>
      <dgm:spPr/>
      <dgm:t>
        <a:bodyPr/>
        <a:lstStyle/>
        <a:p>
          <a:endParaRPr lang="es-MX"/>
        </a:p>
      </dgm:t>
    </dgm:pt>
    <dgm:pt modelId="{F3B4ED5B-9AF8-4DB1-891D-4BFE7551EA3D}">
      <dgm:prSet phldrT="[Texto]"/>
      <dgm:spPr/>
      <dgm:t>
        <a:bodyPr/>
        <a:lstStyle/>
        <a:p>
          <a:r>
            <a:rPr lang="es-MX" dirty="0" smtClean="0"/>
            <a:t>Lógico -matemático </a:t>
          </a:r>
          <a:endParaRPr lang="es-MX" dirty="0"/>
        </a:p>
      </dgm:t>
    </dgm:pt>
    <dgm:pt modelId="{F6436C39-D1CF-4C06-A843-D69EC0757521}" type="parTrans" cxnId="{0785BFA9-018F-4AD6-9F59-0098B9B39A15}">
      <dgm:prSet/>
      <dgm:spPr/>
      <dgm:t>
        <a:bodyPr/>
        <a:lstStyle/>
        <a:p>
          <a:endParaRPr lang="es-MX"/>
        </a:p>
      </dgm:t>
    </dgm:pt>
    <dgm:pt modelId="{7B953213-E5EE-4A53-B8B7-226A7DE3CD17}" type="sibTrans" cxnId="{0785BFA9-018F-4AD6-9F59-0098B9B39A15}">
      <dgm:prSet/>
      <dgm:spPr/>
      <dgm:t>
        <a:bodyPr/>
        <a:lstStyle/>
        <a:p>
          <a:endParaRPr lang="es-MX"/>
        </a:p>
      </dgm:t>
    </dgm:pt>
    <dgm:pt modelId="{5C53CCA2-AC55-4F30-B607-0A441B9F670A}">
      <dgm:prSet phldrT="[Texto]"/>
      <dgm:spPr/>
      <dgm:t>
        <a:bodyPr/>
        <a:lstStyle/>
        <a:p>
          <a:r>
            <a:rPr lang="es-MX" dirty="0" smtClean="0"/>
            <a:t>Corporal-cinética </a:t>
          </a:r>
          <a:endParaRPr lang="es-MX" dirty="0"/>
        </a:p>
      </dgm:t>
    </dgm:pt>
    <dgm:pt modelId="{E522DD0C-FD4F-4682-9CFE-84CBC338E775}" type="parTrans" cxnId="{575F6BD8-F2A5-4D3B-9F56-B21E9355E690}">
      <dgm:prSet/>
      <dgm:spPr/>
      <dgm:t>
        <a:bodyPr/>
        <a:lstStyle/>
        <a:p>
          <a:endParaRPr lang="es-MX"/>
        </a:p>
      </dgm:t>
    </dgm:pt>
    <dgm:pt modelId="{7A0C0107-751C-43C5-81E6-A4796BEED0F3}" type="sibTrans" cxnId="{575F6BD8-F2A5-4D3B-9F56-B21E9355E690}">
      <dgm:prSet/>
      <dgm:spPr/>
      <dgm:t>
        <a:bodyPr/>
        <a:lstStyle/>
        <a:p>
          <a:endParaRPr lang="es-MX"/>
        </a:p>
      </dgm:t>
    </dgm:pt>
    <dgm:pt modelId="{45082220-0C0E-446D-A0DE-25293C62B3A1}">
      <dgm:prSet phldrT="[Texto]"/>
      <dgm:spPr/>
      <dgm:t>
        <a:bodyPr/>
        <a:lstStyle/>
        <a:p>
          <a:r>
            <a:rPr lang="es-MX" dirty="0" smtClean="0"/>
            <a:t>espacial</a:t>
          </a:r>
          <a:endParaRPr lang="es-MX" dirty="0"/>
        </a:p>
      </dgm:t>
    </dgm:pt>
    <dgm:pt modelId="{9B303FFA-F97D-4DEC-8440-8FBA731855B0}" type="parTrans" cxnId="{9FE3F2FC-8584-426C-9B56-79911AFA5166}">
      <dgm:prSet/>
      <dgm:spPr/>
      <dgm:t>
        <a:bodyPr/>
        <a:lstStyle/>
        <a:p>
          <a:endParaRPr lang="es-MX"/>
        </a:p>
      </dgm:t>
    </dgm:pt>
    <dgm:pt modelId="{163BBBCF-AA5D-408D-9526-758E456F6813}" type="sibTrans" cxnId="{9FE3F2FC-8584-426C-9B56-79911AFA5166}">
      <dgm:prSet/>
      <dgm:spPr/>
      <dgm:t>
        <a:bodyPr/>
        <a:lstStyle/>
        <a:p>
          <a:endParaRPr lang="es-MX"/>
        </a:p>
      </dgm:t>
    </dgm:pt>
    <dgm:pt modelId="{880AADC6-F136-4281-81F4-FDEB61C72234}">
      <dgm:prSet phldrT="[Texto]"/>
      <dgm:spPr/>
      <dgm:t>
        <a:bodyPr/>
        <a:lstStyle/>
        <a:p>
          <a:r>
            <a:rPr lang="es-MX" dirty="0" smtClean="0"/>
            <a:t>Musical </a:t>
          </a:r>
          <a:endParaRPr lang="es-MX" dirty="0"/>
        </a:p>
      </dgm:t>
    </dgm:pt>
    <dgm:pt modelId="{AC653000-1F6D-435E-9BD4-4613F24D270B}" type="parTrans" cxnId="{99214CC8-80DE-4ACE-A22C-214FD62E503C}">
      <dgm:prSet/>
      <dgm:spPr/>
      <dgm:t>
        <a:bodyPr/>
        <a:lstStyle/>
        <a:p>
          <a:endParaRPr lang="es-MX"/>
        </a:p>
      </dgm:t>
    </dgm:pt>
    <dgm:pt modelId="{E7C6589F-401A-447B-A785-BDF1BEC6804C}" type="sibTrans" cxnId="{99214CC8-80DE-4ACE-A22C-214FD62E503C}">
      <dgm:prSet/>
      <dgm:spPr/>
      <dgm:t>
        <a:bodyPr/>
        <a:lstStyle/>
        <a:p>
          <a:endParaRPr lang="es-MX"/>
        </a:p>
      </dgm:t>
    </dgm:pt>
    <dgm:pt modelId="{CB67402A-6055-4E72-B9FE-30A2DDB3D03A}">
      <dgm:prSet phldrT="[Texto]"/>
      <dgm:spPr/>
      <dgm:t>
        <a:bodyPr/>
        <a:lstStyle/>
        <a:p>
          <a:r>
            <a:rPr lang="es-MX" dirty="0" smtClean="0"/>
            <a:t>Lingüística</a:t>
          </a:r>
          <a:endParaRPr lang="es-MX" dirty="0"/>
        </a:p>
      </dgm:t>
    </dgm:pt>
    <dgm:pt modelId="{62F32D3F-1D4C-4B9F-B3F0-DA1CE112960E}" type="parTrans" cxnId="{7A0B419B-BB22-4D36-9BB0-1C7DDFC0D6EF}">
      <dgm:prSet/>
      <dgm:spPr/>
      <dgm:t>
        <a:bodyPr/>
        <a:lstStyle/>
        <a:p>
          <a:endParaRPr lang="es-MX"/>
        </a:p>
      </dgm:t>
    </dgm:pt>
    <dgm:pt modelId="{9C9112F4-7432-4BA5-95CA-3EC8CDC1158A}" type="sibTrans" cxnId="{7A0B419B-BB22-4D36-9BB0-1C7DDFC0D6EF}">
      <dgm:prSet/>
      <dgm:spPr/>
      <dgm:t>
        <a:bodyPr/>
        <a:lstStyle/>
        <a:p>
          <a:endParaRPr lang="es-MX"/>
        </a:p>
      </dgm:t>
    </dgm:pt>
    <dgm:pt modelId="{34952EB1-C978-44DB-8507-BDD84511F54C}">
      <dgm:prSet phldrT="[Texto]"/>
      <dgm:spPr/>
      <dgm:t>
        <a:bodyPr/>
        <a:lstStyle/>
        <a:p>
          <a:r>
            <a:rPr lang="es-MX" dirty="0" smtClean="0"/>
            <a:t>Interpersonal</a:t>
          </a:r>
          <a:endParaRPr lang="es-MX" dirty="0"/>
        </a:p>
      </dgm:t>
    </dgm:pt>
    <dgm:pt modelId="{6AA8E645-E9D8-461B-A1B2-BC776329C3DA}" type="parTrans" cxnId="{E295D085-8B0E-49A0-A47E-41F72932D220}">
      <dgm:prSet/>
      <dgm:spPr/>
      <dgm:t>
        <a:bodyPr/>
        <a:lstStyle/>
        <a:p>
          <a:endParaRPr lang="es-MX"/>
        </a:p>
      </dgm:t>
    </dgm:pt>
    <dgm:pt modelId="{C40BB34C-8AEB-4A8C-94BA-AF2454B171D0}" type="sibTrans" cxnId="{E295D085-8B0E-49A0-A47E-41F72932D220}">
      <dgm:prSet/>
      <dgm:spPr/>
      <dgm:t>
        <a:bodyPr/>
        <a:lstStyle/>
        <a:p>
          <a:endParaRPr lang="es-MX"/>
        </a:p>
      </dgm:t>
    </dgm:pt>
    <dgm:pt modelId="{17F1749F-9E86-45E7-9E26-0802EDADC7DB}">
      <dgm:prSet phldrT="[Texto]"/>
      <dgm:spPr/>
      <dgm:t>
        <a:bodyPr/>
        <a:lstStyle/>
        <a:p>
          <a:r>
            <a:rPr lang="es-MX" dirty="0" smtClean="0"/>
            <a:t>Intrapersonal</a:t>
          </a:r>
          <a:endParaRPr lang="es-MX" dirty="0"/>
        </a:p>
      </dgm:t>
    </dgm:pt>
    <dgm:pt modelId="{146B7490-37B1-4882-B668-FF2BCD026EFB}" type="parTrans" cxnId="{7298F47E-AB85-49D0-A685-E050D5A0F0C5}">
      <dgm:prSet/>
      <dgm:spPr/>
      <dgm:t>
        <a:bodyPr/>
        <a:lstStyle/>
        <a:p>
          <a:endParaRPr lang="es-MX"/>
        </a:p>
      </dgm:t>
    </dgm:pt>
    <dgm:pt modelId="{D413B136-7B7B-4A0A-AF8B-DAAB408F489A}" type="sibTrans" cxnId="{7298F47E-AB85-49D0-A685-E050D5A0F0C5}">
      <dgm:prSet/>
      <dgm:spPr/>
      <dgm:t>
        <a:bodyPr/>
        <a:lstStyle/>
        <a:p>
          <a:endParaRPr lang="es-MX"/>
        </a:p>
      </dgm:t>
    </dgm:pt>
    <dgm:pt modelId="{5EAEAEB8-F83D-415B-B611-36D90EB62325}">
      <dgm:prSet phldrT="[Texto]"/>
      <dgm:spPr/>
      <dgm:t>
        <a:bodyPr/>
        <a:lstStyle/>
        <a:p>
          <a:r>
            <a:rPr lang="es-MX" dirty="0" smtClean="0"/>
            <a:t>Naturalista </a:t>
          </a:r>
          <a:endParaRPr lang="es-MX" dirty="0"/>
        </a:p>
      </dgm:t>
    </dgm:pt>
    <dgm:pt modelId="{BAD7B283-29F5-4109-8F58-F3F1FDCC1D71}" type="parTrans" cxnId="{0E9C7FA8-F45F-4146-B33F-BA5F51EE181D}">
      <dgm:prSet/>
      <dgm:spPr/>
      <dgm:t>
        <a:bodyPr/>
        <a:lstStyle/>
        <a:p>
          <a:endParaRPr lang="es-MX"/>
        </a:p>
      </dgm:t>
    </dgm:pt>
    <dgm:pt modelId="{139D8A7E-F12C-4D89-B999-F23188E9E201}" type="sibTrans" cxnId="{0E9C7FA8-F45F-4146-B33F-BA5F51EE181D}">
      <dgm:prSet/>
      <dgm:spPr/>
      <dgm:t>
        <a:bodyPr/>
        <a:lstStyle/>
        <a:p>
          <a:endParaRPr lang="es-MX"/>
        </a:p>
      </dgm:t>
    </dgm:pt>
    <dgm:pt modelId="{5647B608-DED6-4B6E-8B5D-EB15BCFE876A}" type="pres">
      <dgm:prSet presAssocID="{598F2027-4E39-486F-B6BA-F38AEB9F25E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A166299-A8C2-4377-A576-6734446E1A3C}" type="pres">
      <dgm:prSet presAssocID="{F2B7FF2A-89FB-4796-9430-7D480F9F8667}" presName="centerShape" presStyleLbl="node0" presStyleIdx="0" presStyleCnt="1"/>
      <dgm:spPr/>
      <dgm:t>
        <a:bodyPr/>
        <a:lstStyle/>
        <a:p>
          <a:endParaRPr lang="es-MX"/>
        </a:p>
      </dgm:t>
    </dgm:pt>
    <dgm:pt modelId="{E39DC493-C8C8-49A3-B676-DA8326DF71E4}" type="pres">
      <dgm:prSet presAssocID="{F6436C39-D1CF-4C06-A843-D69EC0757521}" presName="parTrans" presStyleLbl="sibTrans2D1" presStyleIdx="0" presStyleCnt="8"/>
      <dgm:spPr/>
    </dgm:pt>
    <dgm:pt modelId="{E70EAA36-C15B-4F49-AD50-8044472AFACD}" type="pres">
      <dgm:prSet presAssocID="{F6436C39-D1CF-4C06-A843-D69EC0757521}" presName="connectorText" presStyleLbl="sibTrans2D1" presStyleIdx="0" presStyleCnt="8"/>
      <dgm:spPr/>
    </dgm:pt>
    <dgm:pt modelId="{D2E830B5-28BE-4C5D-904B-C73E1CB2763F}" type="pres">
      <dgm:prSet presAssocID="{F3B4ED5B-9AF8-4DB1-891D-4BFE7551EA3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1EEFE6-B3AD-4C33-AA5A-5A2B584CBB5A}" type="pres">
      <dgm:prSet presAssocID="{E522DD0C-FD4F-4682-9CFE-84CBC338E775}" presName="parTrans" presStyleLbl="sibTrans2D1" presStyleIdx="1" presStyleCnt="8"/>
      <dgm:spPr/>
    </dgm:pt>
    <dgm:pt modelId="{DD8F2A77-28B1-451A-A9BC-1110787E4F48}" type="pres">
      <dgm:prSet presAssocID="{E522DD0C-FD4F-4682-9CFE-84CBC338E775}" presName="connectorText" presStyleLbl="sibTrans2D1" presStyleIdx="1" presStyleCnt="8"/>
      <dgm:spPr/>
    </dgm:pt>
    <dgm:pt modelId="{FBC3458A-A29B-4A91-BAF3-ECA2B50C157A}" type="pres">
      <dgm:prSet presAssocID="{5C53CCA2-AC55-4F30-B607-0A441B9F670A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333CC2-5082-4986-AFAA-F8E0269C3DF3}" type="pres">
      <dgm:prSet presAssocID="{9B303FFA-F97D-4DEC-8440-8FBA731855B0}" presName="parTrans" presStyleLbl="sibTrans2D1" presStyleIdx="2" presStyleCnt="8"/>
      <dgm:spPr/>
    </dgm:pt>
    <dgm:pt modelId="{6A91218F-98E5-43BB-824E-68CDDB579E37}" type="pres">
      <dgm:prSet presAssocID="{9B303FFA-F97D-4DEC-8440-8FBA731855B0}" presName="connectorText" presStyleLbl="sibTrans2D1" presStyleIdx="2" presStyleCnt="8"/>
      <dgm:spPr/>
    </dgm:pt>
    <dgm:pt modelId="{820B4212-9189-4244-ACAA-68056AF4FB1B}" type="pres">
      <dgm:prSet presAssocID="{45082220-0C0E-446D-A0DE-25293C62B3A1}" presName="node" presStyleLbl="node1" presStyleIdx="2" presStyleCnt="8">
        <dgm:presLayoutVars>
          <dgm:bulletEnabled val="1"/>
        </dgm:presLayoutVars>
      </dgm:prSet>
      <dgm:spPr/>
    </dgm:pt>
    <dgm:pt modelId="{998567AF-328E-46F4-9DFD-7A36FA913C04}" type="pres">
      <dgm:prSet presAssocID="{AC653000-1F6D-435E-9BD4-4613F24D270B}" presName="parTrans" presStyleLbl="sibTrans2D1" presStyleIdx="3" presStyleCnt="8"/>
      <dgm:spPr/>
    </dgm:pt>
    <dgm:pt modelId="{6BB36276-9008-4EC4-9977-C2B7A3104AE3}" type="pres">
      <dgm:prSet presAssocID="{AC653000-1F6D-435E-9BD4-4613F24D270B}" presName="connectorText" presStyleLbl="sibTrans2D1" presStyleIdx="3" presStyleCnt="8"/>
      <dgm:spPr/>
    </dgm:pt>
    <dgm:pt modelId="{A453EC55-95A6-4295-8FD1-D350DFBD2691}" type="pres">
      <dgm:prSet presAssocID="{880AADC6-F136-4281-81F4-FDEB61C72234}" presName="node" presStyleLbl="node1" presStyleIdx="3" presStyleCnt="8">
        <dgm:presLayoutVars>
          <dgm:bulletEnabled val="1"/>
        </dgm:presLayoutVars>
      </dgm:prSet>
      <dgm:spPr/>
    </dgm:pt>
    <dgm:pt modelId="{13743F07-F715-4F64-96EC-5C390F51EF15}" type="pres">
      <dgm:prSet presAssocID="{62F32D3F-1D4C-4B9F-B3F0-DA1CE112960E}" presName="parTrans" presStyleLbl="sibTrans2D1" presStyleIdx="4" presStyleCnt="8"/>
      <dgm:spPr/>
    </dgm:pt>
    <dgm:pt modelId="{0EC50B21-6E24-41A5-8CCD-0AEC3069D37B}" type="pres">
      <dgm:prSet presAssocID="{62F32D3F-1D4C-4B9F-B3F0-DA1CE112960E}" presName="connectorText" presStyleLbl="sibTrans2D1" presStyleIdx="4" presStyleCnt="8"/>
      <dgm:spPr/>
    </dgm:pt>
    <dgm:pt modelId="{5F440D09-C060-4E41-B1A9-CFC28AF6F347}" type="pres">
      <dgm:prSet presAssocID="{CB67402A-6055-4E72-B9FE-30A2DDB3D03A}" presName="node" presStyleLbl="node1" presStyleIdx="4" presStyleCnt="8">
        <dgm:presLayoutVars>
          <dgm:bulletEnabled val="1"/>
        </dgm:presLayoutVars>
      </dgm:prSet>
      <dgm:spPr/>
    </dgm:pt>
    <dgm:pt modelId="{61F8E89A-D1BF-443C-B26E-B28BE2B819C8}" type="pres">
      <dgm:prSet presAssocID="{6AA8E645-E9D8-461B-A1B2-BC776329C3DA}" presName="parTrans" presStyleLbl="sibTrans2D1" presStyleIdx="5" presStyleCnt="8"/>
      <dgm:spPr/>
    </dgm:pt>
    <dgm:pt modelId="{758B2B7F-F3D3-4B1D-B921-76FA96F92931}" type="pres">
      <dgm:prSet presAssocID="{6AA8E645-E9D8-461B-A1B2-BC776329C3DA}" presName="connectorText" presStyleLbl="sibTrans2D1" presStyleIdx="5" presStyleCnt="8"/>
      <dgm:spPr/>
    </dgm:pt>
    <dgm:pt modelId="{7411D441-A425-4AC6-BEEA-2A1E29A47F14}" type="pres">
      <dgm:prSet presAssocID="{34952EB1-C978-44DB-8507-BDD84511F54C}" presName="node" presStyleLbl="node1" presStyleIdx="5" presStyleCnt="8">
        <dgm:presLayoutVars>
          <dgm:bulletEnabled val="1"/>
        </dgm:presLayoutVars>
      </dgm:prSet>
      <dgm:spPr/>
    </dgm:pt>
    <dgm:pt modelId="{45E151FF-904C-494C-9810-7EEFA97D646C}" type="pres">
      <dgm:prSet presAssocID="{146B7490-37B1-4882-B668-FF2BCD026EFB}" presName="parTrans" presStyleLbl="sibTrans2D1" presStyleIdx="6" presStyleCnt="8"/>
      <dgm:spPr/>
    </dgm:pt>
    <dgm:pt modelId="{8BE3B53F-2CFA-46B1-AC00-014923BEBD41}" type="pres">
      <dgm:prSet presAssocID="{146B7490-37B1-4882-B668-FF2BCD026EFB}" presName="connectorText" presStyleLbl="sibTrans2D1" presStyleIdx="6" presStyleCnt="8"/>
      <dgm:spPr/>
    </dgm:pt>
    <dgm:pt modelId="{6D4BD782-8A15-4F01-B11E-2350D4E00D1A}" type="pres">
      <dgm:prSet presAssocID="{17F1749F-9E86-45E7-9E26-0802EDADC7DB}" presName="node" presStyleLbl="node1" presStyleIdx="6" presStyleCnt="8">
        <dgm:presLayoutVars>
          <dgm:bulletEnabled val="1"/>
        </dgm:presLayoutVars>
      </dgm:prSet>
      <dgm:spPr/>
    </dgm:pt>
    <dgm:pt modelId="{898C9E0C-3F2A-4DF0-8BC3-5A248874B57A}" type="pres">
      <dgm:prSet presAssocID="{BAD7B283-29F5-4109-8F58-F3F1FDCC1D71}" presName="parTrans" presStyleLbl="sibTrans2D1" presStyleIdx="7" presStyleCnt="8"/>
      <dgm:spPr/>
    </dgm:pt>
    <dgm:pt modelId="{7B122CE8-634F-42C4-8432-0058EE248115}" type="pres">
      <dgm:prSet presAssocID="{BAD7B283-29F5-4109-8F58-F3F1FDCC1D71}" presName="connectorText" presStyleLbl="sibTrans2D1" presStyleIdx="7" presStyleCnt="8"/>
      <dgm:spPr/>
    </dgm:pt>
    <dgm:pt modelId="{FA65D2AF-AA4D-4BB4-B719-300E857C6EA7}" type="pres">
      <dgm:prSet presAssocID="{5EAEAEB8-F83D-415B-B611-36D90EB62325}" presName="node" presStyleLbl="node1" presStyleIdx="7" presStyleCnt="8">
        <dgm:presLayoutVars>
          <dgm:bulletEnabled val="1"/>
        </dgm:presLayoutVars>
      </dgm:prSet>
      <dgm:spPr/>
    </dgm:pt>
  </dgm:ptLst>
  <dgm:cxnLst>
    <dgm:cxn modelId="{0E9C7FA8-F45F-4146-B33F-BA5F51EE181D}" srcId="{F2B7FF2A-89FB-4796-9430-7D480F9F8667}" destId="{5EAEAEB8-F83D-415B-B611-36D90EB62325}" srcOrd="7" destOrd="0" parTransId="{BAD7B283-29F5-4109-8F58-F3F1FDCC1D71}" sibTransId="{139D8A7E-F12C-4D89-B999-F23188E9E201}"/>
    <dgm:cxn modelId="{F4804368-F227-4EAB-8DCF-21ED2898779B}" type="presOf" srcId="{E522DD0C-FD4F-4682-9CFE-84CBC338E775}" destId="{DD8F2A77-28B1-451A-A9BC-1110787E4F48}" srcOrd="1" destOrd="0" presId="urn:microsoft.com/office/officeart/2005/8/layout/radial5"/>
    <dgm:cxn modelId="{B37C694B-D79E-4AD2-A93E-4F14BFC702C5}" type="presOf" srcId="{598F2027-4E39-486F-B6BA-F38AEB9F25E0}" destId="{5647B608-DED6-4B6E-8B5D-EB15BCFE876A}" srcOrd="0" destOrd="0" presId="urn:microsoft.com/office/officeart/2005/8/layout/radial5"/>
    <dgm:cxn modelId="{575F6BD8-F2A5-4D3B-9F56-B21E9355E690}" srcId="{F2B7FF2A-89FB-4796-9430-7D480F9F8667}" destId="{5C53CCA2-AC55-4F30-B607-0A441B9F670A}" srcOrd="1" destOrd="0" parTransId="{E522DD0C-FD4F-4682-9CFE-84CBC338E775}" sibTransId="{7A0C0107-751C-43C5-81E6-A4796BEED0F3}"/>
    <dgm:cxn modelId="{DACD1011-C267-4B83-B77A-1F38227CEC83}" type="presOf" srcId="{9B303FFA-F97D-4DEC-8440-8FBA731855B0}" destId="{66333CC2-5082-4986-AFAA-F8E0269C3DF3}" srcOrd="0" destOrd="0" presId="urn:microsoft.com/office/officeart/2005/8/layout/radial5"/>
    <dgm:cxn modelId="{7A0B419B-BB22-4D36-9BB0-1C7DDFC0D6EF}" srcId="{F2B7FF2A-89FB-4796-9430-7D480F9F8667}" destId="{CB67402A-6055-4E72-B9FE-30A2DDB3D03A}" srcOrd="4" destOrd="0" parTransId="{62F32D3F-1D4C-4B9F-B3F0-DA1CE112960E}" sibTransId="{9C9112F4-7432-4BA5-95CA-3EC8CDC1158A}"/>
    <dgm:cxn modelId="{62D46891-A8C5-415E-9921-0177B9BD2AA1}" type="presOf" srcId="{5EAEAEB8-F83D-415B-B611-36D90EB62325}" destId="{FA65D2AF-AA4D-4BB4-B719-300E857C6EA7}" srcOrd="0" destOrd="0" presId="urn:microsoft.com/office/officeart/2005/8/layout/radial5"/>
    <dgm:cxn modelId="{7AA7ECED-9FBE-4F09-A70D-ABA3C366A3CB}" type="presOf" srcId="{5C53CCA2-AC55-4F30-B607-0A441B9F670A}" destId="{FBC3458A-A29B-4A91-BAF3-ECA2B50C157A}" srcOrd="0" destOrd="0" presId="urn:microsoft.com/office/officeart/2005/8/layout/radial5"/>
    <dgm:cxn modelId="{78D31B92-9525-4EC0-A7B0-25C030E72A8C}" type="presOf" srcId="{146B7490-37B1-4882-B668-FF2BCD026EFB}" destId="{45E151FF-904C-494C-9810-7EEFA97D646C}" srcOrd="0" destOrd="0" presId="urn:microsoft.com/office/officeart/2005/8/layout/radial5"/>
    <dgm:cxn modelId="{CE761DCD-8D06-4719-8705-0F2AC0020774}" type="presOf" srcId="{AC653000-1F6D-435E-9BD4-4613F24D270B}" destId="{998567AF-328E-46F4-9DFD-7A36FA913C04}" srcOrd="0" destOrd="0" presId="urn:microsoft.com/office/officeart/2005/8/layout/radial5"/>
    <dgm:cxn modelId="{A7806C9F-83D7-4293-AD44-05AF1111B96C}" type="presOf" srcId="{45082220-0C0E-446D-A0DE-25293C62B3A1}" destId="{820B4212-9189-4244-ACAA-68056AF4FB1B}" srcOrd="0" destOrd="0" presId="urn:microsoft.com/office/officeart/2005/8/layout/radial5"/>
    <dgm:cxn modelId="{4909B5CC-1E7B-4909-A03E-200E8239DF6E}" type="presOf" srcId="{BAD7B283-29F5-4109-8F58-F3F1FDCC1D71}" destId="{7B122CE8-634F-42C4-8432-0058EE248115}" srcOrd="1" destOrd="0" presId="urn:microsoft.com/office/officeart/2005/8/layout/radial5"/>
    <dgm:cxn modelId="{91CED4D7-3DC7-4166-B4BC-1C69C8E22FE2}" type="presOf" srcId="{880AADC6-F136-4281-81F4-FDEB61C72234}" destId="{A453EC55-95A6-4295-8FD1-D350DFBD2691}" srcOrd="0" destOrd="0" presId="urn:microsoft.com/office/officeart/2005/8/layout/radial5"/>
    <dgm:cxn modelId="{E1332F4A-FFAC-401C-8BC6-515169EA2946}" type="presOf" srcId="{CB67402A-6055-4E72-B9FE-30A2DDB3D03A}" destId="{5F440D09-C060-4E41-B1A9-CFC28AF6F347}" srcOrd="0" destOrd="0" presId="urn:microsoft.com/office/officeart/2005/8/layout/radial5"/>
    <dgm:cxn modelId="{DBB3383F-8A38-473E-8119-96043F3AA28F}" type="presOf" srcId="{146B7490-37B1-4882-B668-FF2BCD026EFB}" destId="{8BE3B53F-2CFA-46B1-AC00-014923BEBD41}" srcOrd="1" destOrd="0" presId="urn:microsoft.com/office/officeart/2005/8/layout/radial5"/>
    <dgm:cxn modelId="{301A895F-EFDF-4B51-9368-C6140747A166}" type="presOf" srcId="{F3B4ED5B-9AF8-4DB1-891D-4BFE7551EA3D}" destId="{D2E830B5-28BE-4C5D-904B-C73E1CB2763F}" srcOrd="0" destOrd="0" presId="urn:microsoft.com/office/officeart/2005/8/layout/radial5"/>
    <dgm:cxn modelId="{70E7B01F-5260-4DFD-B879-6783AADE4791}" type="presOf" srcId="{17F1749F-9E86-45E7-9E26-0802EDADC7DB}" destId="{6D4BD782-8A15-4F01-B11E-2350D4E00D1A}" srcOrd="0" destOrd="0" presId="urn:microsoft.com/office/officeart/2005/8/layout/radial5"/>
    <dgm:cxn modelId="{84FB5485-67E4-48FB-B932-5AA7E84806C7}" type="presOf" srcId="{9B303FFA-F97D-4DEC-8440-8FBA731855B0}" destId="{6A91218F-98E5-43BB-824E-68CDDB579E37}" srcOrd="1" destOrd="0" presId="urn:microsoft.com/office/officeart/2005/8/layout/radial5"/>
    <dgm:cxn modelId="{99214CC8-80DE-4ACE-A22C-214FD62E503C}" srcId="{F2B7FF2A-89FB-4796-9430-7D480F9F8667}" destId="{880AADC6-F136-4281-81F4-FDEB61C72234}" srcOrd="3" destOrd="0" parTransId="{AC653000-1F6D-435E-9BD4-4613F24D270B}" sibTransId="{E7C6589F-401A-447B-A785-BDF1BEC6804C}"/>
    <dgm:cxn modelId="{9FE3F2FC-8584-426C-9B56-79911AFA5166}" srcId="{F2B7FF2A-89FB-4796-9430-7D480F9F8667}" destId="{45082220-0C0E-446D-A0DE-25293C62B3A1}" srcOrd="2" destOrd="0" parTransId="{9B303FFA-F97D-4DEC-8440-8FBA731855B0}" sibTransId="{163BBBCF-AA5D-408D-9526-758E456F6813}"/>
    <dgm:cxn modelId="{E295D085-8B0E-49A0-A47E-41F72932D220}" srcId="{F2B7FF2A-89FB-4796-9430-7D480F9F8667}" destId="{34952EB1-C978-44DB-8507-BDD84511F54C}" srcOrd="5" destOrd="0" parTransId="{6AA8E645-E9D8-461B-A1B2-BC776329C3DA}" sibTransId="{C40BB34C-8AEB-4A8C-94BA-AF2454B171D0}"/>
    <dgm:cxn modelId="{03840221-A7EA-463C-992C-8A846F61F672}" type="presOf" srcId="{F2B7FF2A-89FB-4796-9430-7D480F9F8667}" destId="{8A166299-A8C2-4377-A576-6734446E1A3C}" srcOrd="0" destOrd="0" presId="urn:microsoft.com/office/officeart/2005/8/layout/radial5"/>
    <dgm:cxn modelId="{3239F465-A1BA-48C2-8A54-DA36CB2525C1}" type="presOf" srcId="{6AA8E645-E9D8-461B-A1B2-BC776329C3DA}" destId="{758B2B7F-F3D3-4B1D-B921-76FA96F92931}" srcOrd="1" destOrd="0" presId="urn:microsoft.com/office/officeart/2005/8/layout/radial5"/>
    <dgm:cxn modelId="{8033FC30-02FD-4540-92F5-359F6A900033}" type="presOf" srcId="{AC653000-1F6D-435E-9BD4-4613F24D270B}" destId="{6BB36276-9008-4EC4-9977-C2B7A3104AE3}" srcOrd="1" destOrd="0" presId="urn:microsoft.com/office/officeart/2005/8/layout/radial5"/>
    <dgm:cxn modelId="{0785BFA9-018F-4AD6-9F59-0098B9B39A15}" srcId="{F2B7FF2A-89FB-4796-9430-7D480F9F8667}" destId="{F3B4ED5B-9AF8-4DB1-891D-4BFE7551EA3D}" srcOrd="0" destOrd="0" parTransId="{F6436C39-D1CF-4C06-A843-D69EC0757521}" sibTransId="{7B953213-E5EE-4A53-B8B7-226A7DE3CD17}"/>
    <dgm:cxn modelId="{7298F47E-AB85-49D0-A685-E050D5A0F0C5}" srcId="{F2B7FF2A-89FB-4796-9430-7D480F9F8667}" destId="{17F1749F-9E86-45E7-9E26-0802EDADC7DB}" srcOrd="6" destOrd="0" parTransId="{146B7490-37B1-4882-B668-FF2BCD026EFB}" sibTransId="{D413B136-7B7B-4A0A-AF8B-DAAB408F489A}"/>
    <dgm:cxn modelId="{394EC8FF-F299-46CD-AB34-957880521077}" type="presOf" srcId="{BAD7B283-29F5-4109-8F58-F3F1FDCC1D71}" destId="{898C9E0C-3F2A-4DF0-8BC3-5A248874B57A}" srcOrd="0" destOrd="0" presId="urn:microsoft.com/office/officeart/2005/8/layout/radial5"/>
    <dgm:cxn modelId="{7DD2A088-AB20-47C3-9E98-E333B1CBEF33}" type="presOf" srcId="{62F32D3F-1D4C-4B9F-B3F0-DA1CE112960E}" destId="{13743F07-F715-4F64-96EC-5C390F51EF15}" srcOrd="0" destOrd="0" presId="urn:microsoft.com/office/officeart/2005/8/layout/radial5"/>
    <dgm:cxn modelId="{732FB3B1-49EC-4366-AEAE-7761F1B1CD50}" type="presOf" srcId="{6AA8E645-E9D8-461B-A1B2-BC776329C3DA}" destId="{61F8E89A-D1BF-443C-B26E-B28BE2B819C8}" srcOrd="0" destOrd="0" presId="urn:microsoft.com/office/officeart/2005/8/layout/radial5"/>
    <dgm:cxn modelId="{A0A89262-CAED-4F6B-AA70-07285C4168FA}" srcId="{598F2027-4E39-486F-B6BA-F38AEB9F25E0}" destId="{F2B7FF2A-89FB-4796-9430-7D480F9F8667}" srcOrd="0" destOrd="0" parTransId="{34C62201-7836-454B-B64F-AD7592DED69E}" sibTransId="{E1A5E526-FF0E-42E2-BC6E-2FEDC6F405EF}"/>
    <dgm:cxn modelId="{08133C95-55FC-4B9D-B51F-4540B8124E8D}" type="presOf" srcId="{62F32D3F-1D4C-4B9F-B3F0-DA1CE112960E}" destId="{0EC50B21-6E24-41A5-8CCD-0AEC3069D37B}" srcOrd="1" destOrd="0" presId="urn:microsoft.com/office/officeart/2005/8/layout/radial5"/>
    <dgm:cxn modelId="{1B2A95DC-B18B-406F-B2EC-A84795139617}" type="presOf" srcId="{34952EB1-C978-44DB-8507-BDD84511F54C}" destId="{7411D441-A425-4AC6-BEEA-2A1E29A47F14}" srcOrd="0" destOrd="0" presId="urn:microsoft.com/office/officeart/2005/8/layout/radial5"/>
    <dgm:cxn modelId="{4D3B2E3F-BD1D-4386-ACC2-CA4FC9E6A5B7}" type="presOf" srcId="{E522DD0C-FD4F-4682-9CFE-84CBC338E775}" destId="{991EEFE6-B3AD-4C33-AA5A-5A2B584CBB5A}" srcOrd="0" destOrd="0" presId="urn:microsoft.com/office/officeart/2005/8/layout/radial5"/>
    <dgm:cxn modelId="{BB76C524-E62F-4A92-BB9C-BEDD81554920}" type="presOf" srcId="{F6436C39-D1CF-4C06-A843-D69EC0757521}" destId="{E70EAA36-C15B-4F49-AD50-8044472AFACD}" srcOrd="1" destOrd="0" presId="urn:microsoft.com/office/officeart/2005/8/layout/radial5"/>
    <dgm:cxn modelId="{C8EC5B06-705C-4E5B-8885-F5EAC8AF95DD}" type="presOf" srcId="{F6436C39-D1CF-4C06-A843-D69EC0757521}" destId="{E39DC493-C8C8-49A3-B676-DA8326DF71E4}" srcOrd="0" destOrd="0" presId="urn:microsoft.com/office/officeart/2005/8/layout/radial5"/>
    <dgm:cxn modelId="{027EDF59-4896-4646-B9F2-D443012645B6}" type="presParOf" srcId="{5647B608-DED6-4B6E-8B5D-EB15BCFE876A}" destId="{8A166299-A8C2-4377-A576-6734446E1A3C}" srcOrd="0" destOrd="0" presId="urn:microsoft.com/office/officeart/2005/8/layout/radial5"/>
    <dgm:cxn modelId="{47C17827-F371-4107-801B-6503BCA7CFBC}" type="presParOf" srcId="{5647B608-DED6-4B6E-8B5D-EB15BCFE876A}" destId="{E39DC493-C8C8-49A3-B676-DA8326DF71E4}" srcOrd="1" destOrd="0" presId="urn:microsoft.com/office/officeart/2005/8/layout/radial5"/>
    <dgm:cxn modelId="{94FEDCE2-8B96-4CCF-883F-A3421CE70A0A}" type="presParOf" srcId="{E39DC493-C8C8-49A3-B676-DA8326DF71E4}" destId="{E70EAA36-C15B-4F49-AD50-8044472AFACD}" srcOrd="0" destOrd="0" presId="urn:microsoft.com/office/officeart/2005/8/layout/radial5"/>
    <dgm:cxn modelId="{FCB99D22-BE36-460F-84DB-C191EF6B6A1C}" type="presParOf" srcId="{5647B608-DED6-4B6E-8B5D-EB15BCFE876A}" destId="{D2E830B5-28BE-4C5D-904B-C73E1CB2763F}" srcOrd="2" destOrd="0" presId="urn:microsoft.com/office/officeart/2005/8/layout/radial5"/>
    <dgm:cxn modelId="{8CE4CFD1-6EA5-400B-8EAA-C0159F3AF1FB}" type="presParOf" srcId="{5647B608-DED6-4B6E-8B5D-EB15BCFE876A}" destId="{991EEFE6-B3AD-4C33-AA5A-5A2B584CBB5A}" srcOrd="3" destOrd="0" presId="urn:microsoft.com/office/officeart/2005/8/layout/radial5"/>
    <dgm:cxn modelId="{96AF7026-1F6F-4F3A-A467-CBBF8B0730A4}" type="presParOf" srcId="{991EEFE6-B3AD-4C33-AA5A-5A2B584CBB5A}" destId="{DD8F2A77-28B1-451A-A9BC-1110787E4F48}" srcOrd="0" destOrd="0" presId="urn:microsoft.com/office/officeart/2005/8/layout/radial5"/>
    <dgm:cxn modelId="{CD9DF7F7-FD20-4448-B39F-FEBDAFE12E2D}" type="presParOf" srcId="{5647B608-DED6-4B6E-8B5D-EB15BCFE876A}" destId="{FBC3458A-A29B-4A91-BAF3-ECA2B50C157A}" srcOrd="4" destOrd="0" presId="urn:microsoft.com/office/officeart/2005/8/layout/radial5"/>
    <dgm:cxn modelId="{89D03052-4B61-465B-A1D7-C5E2E50DC306}" type="presParOf" srcId="{5647B608-DED6-4B6E-8B5D-EB15BCFE876A}" destId="{66333CC2-5082-4986-AFAA-F8E0269C3DF3}" srcOrd="5" destOrd="0" presId="urn:microsoft.com/office/officeart/2005/8/layout/radial5"/>
    <dgm:cxn modelId="{CA0D4749-0BC9-4F26-825E-080A462C330A}" type="presParOf" srcId="{66333CC2-5082-4986-AFAA-F8E0269C3DF3}" destId="{6A91218F-98E5-43BB-824E-68CDDB579E37}" srcOrd="0" destOrd="0" presId="urn:microsoft.com/office/officeart/2005/8/layout/radial5"/>
    <dgm:cxn modelId="{C1DBA1FE-E037-4A78-BA7D-E787AC0E5C06}" type="presParOf" srcId="{5647B608-DED6-4B6E-8B5D-EB15BCFE876A}" destId="{820B4212-9189-4244-ACAA-68056AF4FB1B}" srcOrd="6" destOrd="0" presId="urn:microsoft.com/office/officeart/2005/8/layout/radial5"/>
    <dgm:cxn modelId="{E2720FD6-62FD-4904-A63A-7588CD67B2E9}" type="presParOf" srcId="{5647B608-DED6-4B6E-8B5D-EB15BCFE876A}" destId="{998567AF-328E-46F4-9DFD-7A36FA913C04}" srcOrd="7" destOrd="0" presId="urn:microsoft.com/office/officeart/2005/8/layout/radial5"/>
    <dgm:cxn modelId="{D6B4F968-4D39-4453-80BE-08D406B784DB}" type="presParOf" srcId="{998567AF-328E-46F4-9DFD-7A36FA913C04}" destId="{6BB36276-9008-4EC4-9977-C2B7A3104AE3}" srcOrd="0" destOrd="0" presId="urn:microsoft.com/office/officeart/2005/8/layout/radial5"/>
    <dgm:cxn modelId="{0048FF67-18CB-4FE5-AF07-462B174BA75C}" type="presParOf" srcId="{5647B608-DED6-4B6E-8B5D-EB15BCFE876A}" destId="{A453EC55-95A6-4295-8FD1-D350DFBD2691}" srcOrd="8" destOrd="0" presId="urn:microsoft.com/office/officeart/2005/8/layout/radial5"/>
    <dgm:cxn modelId="{7E92EF09-9DF5-4697-8DD2-9B5D4770F0C6}" type="presParOf" srcId="{5647B608-DED6-4B6E-8B5D-EB15BCFE876A}" destId="{13743F07-F715-4F64-96EC-5C390F51EF15}" srcOrd="9" destOrd="0" presId="urn:microsoft.com/office/officeart/2005/8/layout/radial5"/>
    <dgm:cxn modelId="{B51ABC1C-D851-4F42-B10B-6FAA68DF7DB0}" type="presParOf" srcId="{13743F07-F715-4F64-96EC-5C390F51EF15}" destId="{0EC50B21-6E24-41A5-8CCD-0AEC3069D37B}" srcOrd="0" destOrd="0" presId="urn:microsoft.com/office/officeart/2005/8/layout/radial5"/>
    <dgm:cxn modelId="{25844C5C-37A0-4593-BBB7-F23B755B1955}" type="presParOf" srcId="{5647B608-DED6-4B6E-8B5D-EB15BCFE876A}" destId="{5F440D09-C060-4E41-B1A9-CFC28AF6F347}" srcOrd="10" destOrd="0" presId="urn:microsoft.com/office/officeart/2005/8/layout/radial5"/>
    <dgm:cxn modelId="{8E210F83-CD78-4EE3-BCD2-07D43BD79A63}" type="presParOf" srcId="{5647B608-DED6-4B6E-8B5D-EB15BCFE876A}" destId="{61F8E89A-D1BF-443C-B26E-B28BE2B819C8}" srcOrd="11" destOrd="0" presId="urn:microsoft.com/office/officeart/2005/8/layout/radial5"/>
    <dgm:cxn modelId="{EE4446F6-CDF9-42C6-B0B5-9E63D3244510}" type="presParOf" srcId="{61F8E89A-D1BF-443C-B26E-B28BE2B819C8}" destId="{758B2B7F-F3D3-4B1D-B921-76FA96F92931}" srcOrd="0" destOrd="0" presId="urn:microsoft.com/office/officeart/2005/8/layout/radial5"/>
    <dgm:cxn modelId="{0BBA0D77-9287-49A2-8E68-4A86696C41C7}" type="presParOf" srcId="{5647B608-DED6-4B6E-8B5D-EB15BCFE876A}" destId="{7411D441-A425-4AC6-BEEA-2A1E29A47F14}" srcOrd="12" destOrd="0" presId="urn:microsoft.com/office/officeart/2005/8/layout/radial5"/>
    <dgm:cxn modelId="{CA638FF5-69B3-423F-9644-FD2019CF6EDF}" type="presParOf" srcId="{5647B608-DED6-4B6E-8B5D-EB15BCFE876A}" destId="{45E151FF-904C-494C-9810-7EEFA97D646C}" srcOrd="13" destOrd="0" presId="urn:microsoft.com/office/officeart/2005/8/layout/radial5"/>
    <dgm:cxn modelId="{5C6276DA-2735-48AC-935B-A585D86EADB2}" type="presParOf" srcId="{45E151FF-904C-494C-9810-7EEFA97D646C}" destId="{8BE3B53F-2CFA-46B1-AC00-014923BEBD41}" srcOrd="0" destOrd="0" presId="urn:microsoft.com/office/officeart/2005/8/layout/radial5"/>
    <dgm:cxn modelId="{CD95BF09-F721-4BAC-89E6-CB390EAAE399}" type="presParOf" srcId="{5647B608-DED6-4B6E-8B5D-EB15BCFE876A}" destId="{6D4BD782-8A15-4F01-B11E-2350D4E00D1A}" srcOrd="14" destOrd="0" presId="urn:microsoft.com/office/officeart/2005/8/layout/radial5"/>
    <dgm:cxn modelId="{7F1EEF75-FDC7-4C50-A072-E05E12F3B632}" type="presParOf" srcId="{5647B608-DED6-4B6E-8B5D-EB15BCFE876A}" destId="{898C9E0C-3F2A-4DF0-8BC3-5A248874B57A}" srcOrd="15" destOrd="0" presId="urn:microsoft.com/office/officeart/2005/8/layout/radial5"/>
    <dgm:cxn modelId="{C8350884-8EB7-4A7B-B6A3-990F419302D9}" type="presParOf" srcId="{898C9E0C-3F2A-4DF0-8BC3-5A248874B57A}" destId="{7B122CE8-634F-42C4-8432-0058EE248115}" srcOrd="0" destOrd="0" presId="urn:microsoft.com/office/officeart/2005/8/layout/radial5"/>
    <dgm:cxn modelId="{4AD42CBF-4E6E-468B-ADF8-5324EB628975}" type="presParOf" srcId="{5647B608-DED6-4B6E-8B5D-EB15BCFE876A}" destId="{FA65D2AF-AA4D-4BB4-B719-300E857C6EA7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66299-A8C2-4377-A576-6734446E1A3C}">
      <dsp:nvSpPr>
        <dsp:cNvPr id="0" name=""/>
        <dsp:cNvSpPr/>
      </dsp:nvSpPr>
      <dsp:spPr>
        <a:xfrm>
          <a:off x="3050572" y="2186476"/>
          <a:ext cx="1459695" cy="14596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Tipos de inteligencia </a:t>
          </a:r>
          <a:endParaRPr lang="es-MX" sz="1600" kern="1200" dirty="0"/>
        </a:p>
      </dsp:txBody>
      <dsp:txXfrm>
        <a:off x="3264339" y="2400243"/>
        <a:ext cx="1032161" cy="1032161"/>
      </dsp:txXfrm>
    </dsp:sp>
    <dsp:sp modelId="{E39DC493-C8C8-49A3-B676-DA8326DF71E4}">
      <dsp:nvSpPr>
        <dsp:cNvPr id="0" name=""/>
        <dsp:cNvSpPr/>
      </dsp:nvSpPr>
      <dsp:spPr>
        <a:xfrm rot="16200000">
          <a:off x="3555433" y="1526560"/>
          <a:ext cx="449973" cy="496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3622929" y="1693315"/>
        <a:ext cx="314981" cy="297778"/>
      </dsp:txXfrm>
    </dsp:sp>
    <dsp:sp modelId="{D2E830B5-28BE-4C5D-904B-C73E1CB2763F}">
      <dsp:nvSpPr>
        <dsp:cNvPr id="0" name=""/>
        <dsp:cNvSpPr/>
      </dsp:nvSpPr>
      <dsp:spPr>
        <a:xfrm>
          <a:off x="3123557" y="23744"/>
          <a:ext cx="1313725" cy="13137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Lógico -matemático </a:t>
          </a:r>
          <a:endParaRPr lang="es-MX" sz="1200" kern="1200" dirty="0"/>
        </a:p>
      </dsp:txBody>
      <dsp:txXfrm>
        <a:off x="3315948" y="216135"/>
        <a:ext cx="928943" cy="928943"/>
      </dsp:txXfrm>
    </dsp:sp>
    <dsp:sp modelId="{991EEFE6-B3AD-4C33-AA5A-5A2B584CBB5A}">
      <dsp:nvSpPr>
        <dsp:cNvPr id="0" name=""/>
        <dsp:cNvSpPr/>
      </dsp:nvSpPr>
      <dsp:spPr>
        <a:xfrm rot="18900000">
          <a:off x="4362677" y="1860931"/>
          <a:ext cx="449973" cy="496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4382446" y="2007917"/>
        <a:ext cx="314981" cy="297778"/>
      </dsp:txXfrm>
    </dsp:sp>
    <dsp:sp modelId="{FBC3458A-A29B-4A91-BAF3-ECA2B50C157A}">
      <dsp:nvSpPr>
        <dsp:cNvPr id="0" name=""/>
        <dsp:cNvSpPr/>
      </dsp:nvSpPr>
      <dsp:spPr>
        <a:xfrm>
          <a:off x="4704447" y="678570"/>
          <a:ext cx="1313725" cy="13137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Corporal-cinética </a:t>
          </a:r>
          <a:endParaRPr lang="es-MX" sz="1200" kern="1200" dirty="0"/>
        </a:p>
      </dsp:txBody>
      <dsp:txXfrm>
        <a:off x="4896838" y="870961"/>
        <a:ext cx="928943" cy="928943"/>
      </dsp:txXfrm>
    </dsp:sp>
    <dsp:sp modelId="{66333CC2-5082-4986-AFAA-F8E0269C3DF3}">
      <dsp:nvSpPr>
        <dsp:cNvPr id="0" name=""/>
        <dsp:cNvSpPr/>
      </dsp:nvSpPr>
      <dsp:spPr>
        <a:xfrm>
          <a:off x="4697049" y="2668175"/>
          <a:ext cx="449973" cy="496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4697049" y="2767434"/>
        <a:ext cx="314981" cy="297778"/>
      </dsp:txXfrm>
    </dsp:sp>
    <dsp:sp modelId="{820B4212-9189-4244-ACAA-68056AF4FB1B}">
      <dsp:nvSpPr>
        <dsp:cNvPr id="0" name=""/>
        <dsp:cNvSpPr/>
      </dsp:nvSpPr>
      <dsp:spPr>
        <a:xfrm>
          <a:off x="5359274" y="2259461"/>
          <a:ext cx="1313725" cy="13137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espacial</a:t>
          </a:r>
          <a:endParaRPr lang="es-MX" sz="1200" kern="1200" dirty="0"/>
        </a:p>
      </dsp:txBody>
      <dsp:txXfrm>
        <a:off x="5551665" y="2451852"/>
        <a:ext cx="928943" cy="928943"/>
      </dsp:txXfrm>
    </dsp:sp>
    <dsp:sp modelId="{998567AF-328E-46F4-9DFD-7A36FA913C04}">
      <dsp:nvSpPr>
        <dsp:cNvPr id="0" name=""/>
        <dsp:cNvSpPr/>
      </dsp:nvSpPr>
      <dsp:spPr>
        <a:xfrm rot="2700000">
          <a:off x="4362677" y="3475420"/>
          <a:ext cx="449973" cy="496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4382446" y="3526952"/>
        <a:ext cx="314981" cy="297778"/>
      </dsp:txXfrm>
    </dsp:sp>
    <dsp:sp modelId="{A453EC55-95A6-4295-8FD1-D350DFBD2691}">
      <dsp:nvSpPr>
        <dsp:cNvPr id="0" name=""/>
        <dsp:cNvSpPr/>
      </dsp:nvSpPr>
      <dsp:spPr>
        <a:xfrm>
          <a:off x="4704447" y="3840351"/>
          <a:ext cx="1313725" cy="13137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Musical </a:t>
          </a:r>
          <a:endParaRPr lang="es-MX" sz="1200" kern="1200" dirty="0"/>
        </a:p>
      </dsp:txBody>
      <dsp:txXfrm>
        <a:off x="4896838" y="4032742"/>
        <a:ext cx="928943" cy="928943"/>
      </dsp:txXfrm>
    </dsp:sp>
    <dsp:sp modelId="{13743F07-F715-4F64-96EC-5C390F51EF15}">
      <dsp:nvSpPr>
        <dsp:cNvPr id="0" name=""/>
        <dsp:cNvSpPr/>
      </dsp:nvSpPr>
      <dsp:spPr>
        <a:xfrm rot="5400000">
          <a:off x="3555433" y="3809791"/>
          <a:ext cx="449973" cy="496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3622929" y="3841554"/>
        <a:ext cx="314981" cy="297778"/>
      </dsp:txXfrm>
    </dsp:sp>
    <dsp:sp modelId="{5F440D09-C060-4E41-B1A9-CFC28AF6F347}">
      <dsp:nvSpPr>
        <dsp:cNvPr id="0" name=""/>
        <dsp:cNvSpPr/>
      </dsp:nvSpPr>
      <dsp:spPr>
        <a:xfrm>
          <a:off x="3123557" y="4495178"/>
          <a:ext cx="1313725" cy="131372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Lingüística</a:t>
          </a:r>
          <a:endParaRPr lang="es-MX" sz="1200" kern="1200" dirty="0"/>
        </a:p>
      </dsp:txBody>
      <dsp:txXfrm>
        <a:off x="3315948" y="4687569"/>
        <a:ext cx="928943" cy="928943"/>
      </dsp:txXfrm>
    </dsp:sp>
    <dsp:sp modelId="{61F8E89A-D1BF-443C-B26E-B28BE2B819C8}">
      <dsp:nvSpPr>
        <dsp:cNvPr id="0" name=""/>
        <dsp:cNvSpPr/>
      </dsp:nvSpPr>
      <dsp:spPr>
        <a:xfrm rot="8100000">
          <a:off x="2748188" y="3475420"/>
          <a:ext cx="449973" cy="496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 rot="10800000">
        <a:off x="2863411" y="3526952"/>
        <a:ext cx="314981" cy="297778"/>
      </dsp:txXfrm>
    </dsp:sp>
    <dsp:sp modelId="{7411D441-A425-4AC6-BEEA-2A1E29A47F14}">
      <dsp:nvSpPr>
        <dsp:cNvPr id="0" name=""/>
        <dsp:cNvSpPr/>
      </dsp:nvSpPr>
      <dsp:spPr>
        <a:xfrm>
          <a:off x="1542666" y="3840351"/>
          <a:ext cx="1313725" cy="13137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Interpersonal</a:t>
          </a:r>
          <a:endParaRPr lang="es-MX" sz="1200" kern="1200" dirty="0"/>
        </a:p>
      </dsp:txBody>
      <dsp:txXfrm>
        <a:off x="1735057" y="4032742"/>
        <a:ext cx="928943" cy="928943"/>
      </dsp:txXfrm>
    </dsp:sp>
    <dsp:sp modelId="{45E151FF-904C-494C-9810-7EEFA97D646C}">
      <dsp:nvSpPr>
        <dsp:cNvPr id="0" name=""/>
        <dsp:cNvSpPr/>
      </dsp:nvSpPr>
      <dsp:spPr>
        <a:xfrm rot="10800000">
          <a:off x="2413817" y="2668175"/>
          <a:ext cx="449973" cy="496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 rot="10800000">
        <a:off x="2548809" y="2767434"/>
        <a:ext cx="314981" cy="297778"/>
      </dsp:txXfrm>
    </dsp:sp>
    <dsp:sp modelId="{6D4BD782-8A15-4F01-B11E-2350D4E00D1A}">
      <dsp:nvSpPr>
        <dsp:cNvPr id="0" name=""/>
        <dsp:cNvSpPr/>
      </dsp:nvSpPr>
      <dsp:spPr>
        <a:xfrm>
          <a:off x="887840" y="2259461"/>
          <a:ext cx="1313725" cy="13137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Intrapersonal</a:t>
          </a:r>
          <a:endParaRPr lang="es-MX" sz="1200" kern="1200" dirty="0"/>
        </a:p>
      </dsp:txBody>
      <dsp:txXfrm>
        <a:off x="1080231" y="2451852"/>
        <a:ext cx="928943" cy="928943"/>
      </dsp:txXfrm>
    </dsp:sp>
    <dsp:sp modelId="{898C9E0C-3F2A-4DF0-8BC3-5A248874B57A}">
      <dsp:nvSpPr>
        <dsp:cNvPr id="0" name=""/>
        <dsp:cNvSpPr/>
      </dsp:nvSpPr>
      <dsp:spPr>
        <a:xfrm rot="13500000">
          <a:off x="2748188" y="1860931"/>
          <a:ext cx="449973" cy="496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 rot="10800000">
        <a:off x="2863411" y="2007917"/>
        <a:ext cx="314981" cy="297778"/>
      </dsp:txXfrm>
    </dsp:sp>
    <dsp:sp modelId="{FA65D2AF-AA4D-4BB4-B719-300E857C6EA7}">
      <dsp:nvSpPr>
        <dsp:cNvPr id="0" name=""/>
        <dsp:cNvSpPr/>
      </dsp:nvSpPr>
      <dsp:spPr>
        <a:xfrm>
          <a:off x="1542666" y="678570"/>
          <a:ext cx="1313725" cy="13137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Naturalista </a:t>
          </a:r>
          <a:endParaRPr lang="es-MX" sz="1200" kern="1200" dirty="0"/>
        </a:p>
      </dsp:txBody>
      <dsp:txXfrm>
        <a:off x="1735057" y="870961"/>
        <a:ext cx="928943" cy="928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519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118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891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82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973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42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999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248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58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25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437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44ADC-C683-405F-982A-A7FBA5650A19}" type="datetimeFigureOut">
              <a:rPr lang="es-MX" smtClean="0"/>
              <a:t>02/03/2014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124D1-EA58-4753-B467-7E326F654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43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920449454"/>
              </p:ext>
            </p:extLst>
          </p:nvPr>
        </p:nvGraphicFramePr>
        <p:xfrm>
          <a:off x="827584" y="476672"/>
          <a:ext cx="756084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5963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2014-03-02T18:58:07Z</dcterms:created>
  <dcterms:modified xsi:type="dcterms:W3CDTF">2014-03-02T19:12:33Z</dcterms:modified>
</cp:coreProperties>
</file>