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0" r:id="rId6"/>
    <p:sldId id="271" r:id="rId7"/>
    <p:sldId id="265" r:id="rId8"/>
    <p:sldId id="267" r:id="rId9"/>
    <p:sldId id="269" r:id="rId10"/>
    <p:sldId id="270" r:id="rId11"/>
    <p:sldId id="272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5" d="100"/>
          <a:sy n="85" d="100"/>
        </p:scale>
        <p:origin x="-3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41E76B-60A5-411B-8373-3EFF53EBAA3C}" type="datetimeFigureOut">
              <a:rPr lang="es-ES"/>
              <a:pPr>
                <a:defRPr/>
              </a:pPr>
              <a:t>07/06/2014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6BACF7-6BC8-416D-B22C-5106283664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E762E9-45FE-47CD-85C1-3F4D0CC63B32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D4B3D-1FF0-493E-9DA3-D742FAACEE55}" type="datetimeFigureOut">
              <a:rPr lang="es-ES"/>
              <a:pPr>
                <a:defRPr/>
              </a:pPr>
              <a:t>07/06/2014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5973-545E-4177-B99D-CE8BF2074F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22A3-A381-4FE5-875C-8B4C284BD24C}" type="datetimeFigureOut">
              <a:rPr lang="es-ES"/>
              <a:pPr>
                <a:defRPr/>
              </a:pPr>
              <a:t>07/06/2014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1418C-2EC6-46F8-BC03-FD6808B96C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10DE6-4C6E-4864-8E09-667E79159E64}" type="datetimeFigureOut">
              <a:rPr lang="es-ES"/>
              <a:pPr>
                <a:defRPr/>
              </a:pPr>
              <a:t>07/06/2014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30F90-A550-4793-9280-9BE5549630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47502-B594-485D-B23C-1BDC138AC76F}" type="datetimeFigureOut">
              <a:rPr lang="es-ES"/>
              <a:pPr>
                <a:defRPr/>
              </a:pPr>
              <a:t>07/06/2014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308FA-AE25-4449-86FB-9E0A96B6C6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CBBF-8EE9-4C52-B8BD-FB081EE94AD6}" type="datetimeFigureOut">
              <a:rPr lang="es-ES"/>
              <a:pPr>
                <a:defRPr/>
              </a:pPr>
              <a:t>07/06/2014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ED3BA-C6DD-4762-AE2A-BBF9413F2E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A88F4-023E-4C0D-9822-7FA168972D25}" type="datetimeFigureOut">
              <a:rPr lang="es-ES"/>
              <a:pPr>
                <a:defRPr/>
              </a:pPr>
              <a:t>07/06/2014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A9BB9-D0C2-4C15-9DF7-C366F967EF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C932-2C6A-4F51-9AE3-E1D2B94783FE}" type="datetimeFigureOut">
              <a:rPr lang="es-ES"/>
              <a:pPr>
                <a:defRPr/>
              </a:pPr>
              <a:t>07/06/2014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0EDB9-4198-4863-811D-64ED861DE9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DD78C-58B9-4800-9334-FAC7EEA715F2}" type="datetimeFigureOut">
              <a:rPr lang="es-ES"/>
              <a:pPr>
                <a:defRPr/>
              </a:pPr>
              <a:t>07/06/2014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732A-9E9F-4264-9863-F8B191F6B6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3877B-E8EE-4381-80CD-314E83EB38E4}" type="datetimeFigureOut">
              <a:rPr lang="es-ES"/>
              <a:pPr>
                <a:defRPr/>
              </a:pPr>
              <a:t>07/06/2014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EF9AF-4BD8-4730-926D-7A3673869C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65B3-9192-4009-94D3-708CCA8C18F8}" type="datetimeFigureOut">
              <a:rPr lang="es-ES"/>
              <a:pPr>
                <a:defRPr/>
              </a:pPr>
              <a:t>07/06/2014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0CDBA-0E9B-48E5-82A9-290F56C90C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F0A5-E839-46BE-A493-386157706F0D}" type="datetimeFigureOut">
              <a:rPr lang="es-ES"/>
              <a:pPr>
                <a:defRPr/>
              </a:pPr>
              <a:t>07/06/2014</a:t>
            </a:fld>
            <a:endParaRPr lang="es-E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8D4796-9053-4AF9-A2E1-219439442F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4BEC4-44EC-40F0-98DC-439AC4013943}" type="datetimeFigureOut">
              <a:rPr lang="es-ES"/>
              <a:pPr>
                <a:defRPr/>
              </a:pPr>
              <a:t>07/06/2014</a:t>
            </a:fld>
            <a:endParaRPr lang="es-E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32F0-00A0-4ADC-90F3-6A57A6305B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8AC40B-C5D5-41AA-BE76-19EC05A257B3}" type="datetimeFigureOut">
              <a:rPr lang="es-ES"/>
              <a:pPr>
                <a:defRPr/>
              </a:pPr>
              <a:t>07/06/2014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54C0C4-46D8-4A67-9FD0-57863B3296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2" r:id="rId4"/>
    <p:sldLayoutId id="2147483671" r:id="rId5"/>
    <p:sldLayoutId id="2147483670" r:id="rId6"/>
    <p:sldLayoutId id="2147483669" r:id="rId7"/>
    <p:sldLayoutId id="2147483676" r:id="rId8"/>
    <p:sldLayoutId id="2147483677" r:id="rId9"/>
    <p:sldLayoutId id="2147483668" r:id="rId10"/>
    <p:sldLayoutId id="2147483667" r:id="rId11"/>
    <p:sldLayoutId id="21474836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0140606_174938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dor.DESKTOP\Mis%20documentos\Downloads\fotos_v&#237;deos_movil%20590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Nieves\Pictures\fotos_v&#237;deos_movil%20591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0140606_174507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0140606_174701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817563" y="1730375"/>
            <a:ext cx="5648325" cy="12049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CRUZAMOS LA FRONTERA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913" y="3860800"/>
            <a:ext cx="6400800" cy="1752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	</a:t>
            </a:r>
            <a:r>
              <a:rPr lang="es-ES" sz="240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¡Queremos saber…!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smtClean="0">
                <a:latin typeface="Comic Sans MS" pitchFamily="66" charset="0"/>
              </a:rPr>
              <a:t>¿Cómo es estudiar con ordenador?  ¿Es más fácil o más difícil?</a:t>
            </a:r>
          </a:p>
        </p:txBody>
      </p:sp>
      <p:sp>
        <p:nvSpPr>
          <p:cNvPr id="25602" name="2 Marcador de contenido"/>
          <p:cNvSpPr>
            <a:spLocks noGrp="1"/>
          </p:cNvSpPr>
          <p:nvPr>
            <p:ph idx="1"/>
          </p:nvPr>
        </p:nvSpPr>
        <p:spPr>
          <a:xfrm>
            <a:off x="827088" y="1700213"/>
            <a:ext cx="7521575" cy="3005137"/>
          </a:xfrm>
        </p:spPr>
        <p:txBody>
          <a:bodyPr/>
          <a:lstStyle/>
          <a:p>
            <a:pPr eaLnBrk="1" hangingPunct="1"/>
            <a:endParaRPr lang="es-ES_tradnl" smtClean="0"/>
          </a:p>
        </p:txBody>
      </p:sp>
      <p:pic>
        <p:nvPicPr>
          <p:cNvPr id="26628" name="20140606_174938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5650" y="1844675"/>
            <a:ext cx="7704138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cap="none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822325" y="2420938"/>
            <a:ext cx="4613275" cy="2259012"/>
          </a:xfrm>
        </p:spPr>
        <p:txBody>
          <a:bodyPr/>
          <a:lstStyle/>
          <a:p>
            <a:pPr eaLnBrk="1" hangingPunct="1"/>
            <a:endParaRPr lang="es-ES_tradnl" smtClean="0"/>
          </a:p>
        </p:txBody>
      </p:sp>
      <p:pic>
        <p:nvPicPr>
          <p:cNvPr id="26627" name="Picture 4" descr="P6020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8064500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mtClean="0"/>
              <a:t>Sobre el IES….</a:t>
            </a:r>
          </a:p>
        </p:txBody>
      </p:sp>
      <p:pic>
        <p:nvPicPr>
          <p:cNvPr id="16386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7100" y="1100138"/>
            <a:ext cx="4772025" cy="357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mtClean="0"/>
              <a:t>Nos pusimos todos a trabajar…</a:t>
            </a:r>
          </a:p>
        </p:txBody>
      </p:sp>
      <p:pic>
        <p:nvPicPr>
          <p:cNvPr id="17410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7100" y="1100138"/>
            <a:ext cx="4772025" cy="357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mtClean="0"/>
              <a:t>Elaboramos entre tod@s preguntas</a:t>
            </a:r>
          </a:p>
        </p:txBody>
      </p:sp>
      <p:pic>
        <p:nvPicPr>
          <p:cNvPr id="18434" name="3 Marcador de contenido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32063" y="1100138"/>
            <a:ext cx="4102100" cy="357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/>
              <a:t>Invitamos a unas alumnas del IES</a:t>
            </a:r>
            <a:endParaRPr lang="es-ES" sz="4000" dirty="0" smtClean="0">
              <a:latin typeface="Comic Sans MS" pitchFamily="66" charset="0"/>
            </a:endParaRPr>
          </a:p>
        </p:txBody>
      </p:sp>
      <p:sp>
        <p:nvSpPr>
          <p:cNvPr id="20482" name="2 Marcador de contenido"/>
          <p:cNvSpPr>
            <a:spLocks noGrp="1"/>
          </p:cNvSpPr>
          <p:nvPr>
            <p:ph idx="1"/>
          </p:nvPr>
        </p:nvSpPr>
        <p:spPr>
          <a:xfrm>
            <a:off x="822325" y="1412875"/>
            <a:ext cx="7521575" cy="3267075"/>
          </a:xfrm>
        </p:spPr>
        <p:txBody>
          <a:bodyPr/>
          <a:lstStyle/>
          <a:p>
            <a:pPr eaLnBrk="1" hangingPunct="1"/>
            <a:endParaRPr lang="es-ES_tradnl" smtClean="0"/>
          </a:p>
        </p:txBody>
      </p:sp>
      <p:pic>
        <p:nvPicPr>
          <p:cNvPr id="20485" name="fotos_vídeos_movil 590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2875"/>
            <a:ext cx="817245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fotos_vídeos_movil 591.mp4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628775"/>
            <a:ext cx="8591550" cy="4832350"/>
          </a:xfrm>
        </p:spPr>
      </p:pic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 smtClean="0">
                <a:solidFill>
                  <a:srgbClr val="000000"/>
                </a:solidFill>
                <a:latin typeface="Comic Sans MS" pitchFamily="66" charset="0"/>
              </a:rPr>
              <a:t>        Un </a:t>
            </a:r>
            <a:r>
              <a:rPr lang="es-ES" sz="4000" dirty="0">
                <a:solidFill>
                  <a:srgbClr val="000000"/>
                </a:solidFill>
                <a:latin typeface="Comic Sans MS" pitchFamily="66" charset="0"/>
              </a:rPr>
              <a:t>consejillo…</a:t>
            </a:r>
            <a:endParaRPr lang="es-E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5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smtClean="0">
                <a:latin typeface="Comic Sans MS" pitchFamily="66" charset="0"/>
              </a:rPr>
              <a:t>Un compañero entrevistó a su hermana Alicia, estudiante de 1º de Bachillerato del IES</a:t>
            </a:r>
          </a:p>
        </p:txBody>
      </p:sp>
      <p:sp>
        <p:nvSpPr>
          <p:cNvPr id="225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smtClean="0">
                <a:latin typeface="Comic Sans MS" pitchFamily="66" charset="0"/>
              </a:rPr>
              <a:t>¿Es fácil hacer amig@s?</a:t>
            </a:r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pic>
        <p:nvPicPr>
          <p:cNvPr id="24583" name="20140606_174507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96975"/>
            <a:ext cx="8424862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smtClean="0">
                <a:latin typeface="Comic Sans MS" pitchFamily="66" charset="0"/>
              </a:rPr>
              <a:t>¿Cómo son las clases? ¿Hay que estudiar mucho? ¿Cuál es el curso más difícil? ¿Repiten muchos chic@s?</a:t>
            </a:r>
          </a:p>
        </p:txBody>
      </p:sp>
      <p:sp>
        <p:nvSpPr>
          <p:cNvPr id="2457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  <p:pic>
        <p:nvPicPr>
          <p:cNvPr id="25604" name="20140606_174701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41438"/>
            <a:ext cx="7993062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227</TotalTime>
  <Words>72</Words>
  <Application>Microsoft Office PowerPoint</Application>
  <PresentationFormat>Presentación en pantalla (4:3)</PresentationFormat>
  <Paragraphs>15</Paragraphs>
  <Slides>11</Slides>
  <Notes>1</Notes>
  <HiddenSlides>0</HiddenSlides>
  <MMClips>5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Plantilla de diseño</vt:lpstr>
      </vt:variant>
      <vt:variant>
        <vt:i4>6</vt:i4>
      </vt:variant>
      <vt:variant>
        <vt:lpstr>Títulos de diapositiva</vt:lpstr>
      </vt:variant>
      <vt:variant>
        <vt:i4>11</vt:i4>
      </vt:variant>
    </vt:vector>
  </HeadingPairs>
  <TitlesOfParts>
    <vt:vector size="25" baseType="lpstr">
      <vt:lpstr>Arial</vt:lpstr>
      <vt:lpstr>Franklin Gothic Medium</vt:lpstr>
      <vt:lpstr>Franklin Gothic Book</vt:lpstr>
      <vt:lpstr>Wingdings</vt:lpstr>
      <vt:lpstr>Calibri</vt:lpstr>
      <vt:lpstr>Arial Rounded MT Bold</vt:lpstr>
      <vt:lpstr>Tunga</vt:lpstr>
      <vt:lpstr>Comic Sans MS</vt:lpstr>
      <vt:lpstr>Ángulos</vt:lpstr>
      <vt:lpstr>Ángulos</vt:lpstr>
      <vt:lpstr>Ángulos</vt:lpstr>
      <vt:lpstr>Ángulos</vt:lpstr>
      <vt:lpstr>Ángulos</vt:lpstr>
      <vt:lpstr>Ángulos</vt:lpstr>
      <vt:lpstr>CRUZAMOS LA FRONTERA</vt:lpstr>
      <vt:lpstr>SOBRE EL IES….</vt:lpstr>
      <vt:lpstr>NOS PUSIMOS TODOS A TRABAJAR…</vt:lpstr>
      <vt:lpstr>ELABORAMOS ENTRE TOD@S PREGUNTAS</vt:lpstr>
      <vt:lpstr>INVITAMOS A UNAS ALUMNAS DEL IES</vt:lpstr>
      <vt:lpstr>        UN CONSEJILLO…</vt:lpstr>
      <vt:lpstr>UN COMPAÑERO ENTREVISTÓ A SU HERMANA ALICIA, ESTUDIANTE DE 1º DE BACHILLERATO DEL IES</vt:lpstr>
      <vt:lpstr>¿ES FÁCIL HACER AMIG@S?</vt:lpstr>
      <vt:lpstr>¿CÓMO SON LAS CLASES? ¿HAY QUE ESTUDIAR MUCHO? ¿CUÁL ES EL CURSO MÁS DIFÍCIL? ¿REPITEN MUCHOS CHIC@S?</vt:lpstr>
      <vt:lpstr>¿CÓMO ES ESTUDIAR CON ORDENADOR?  ¿ES MÁS FÁCIL O MÁS DIFÍCIL?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¡Queremos saber!</dc:title>
  <dc:creator>Nieves</dc:creator>
  <cp:lastModifiedBy>WinuE</cp:lastModifiedBy>
  <cp:revision>11</cp:revision>
  <dcterms:created xsi:type="dcterms:W3CDTF">2014-06-04T16:34:54Z</dcterms:created>
  <dcterms:modified xsi:type="dcterms:W3CDTF">2014-06-07T09:24:36Z</dcterms:modified>
</cp:coreProperties>
</file>