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023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222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884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106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947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428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585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259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022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699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087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438C-5BE6-4F89-825B-90F1E2D81C00}" type="datetimeFigureOut">
              <a:rPr lang="es-AR" smtClean="0"/>
              <a:t>13/06/2014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764D4-BD57-448D-8839-779CE1044F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821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4" name="4 Grupo"/>
          <p:cNvGrpSpPr/>
          <p:nvPr/>
        </p:nvGrpSpPr>
        <p:grpSpPr>
          <a:xfrm>
            <a:off x="683568" y="548680"/>
            <a:ext cx="1466215" cy="1401289"/>
            <a:chOff x="0" y="0"/>
            <a:chExt cx="1466603" cy="1401289"/>
          </a:xfrm>
        </p:grpSpPr>
        <p:cxnSp>
          <p:nvCxnSpPr>
            <p:cNvPr id="5" name="1 Conector recto de flecha"/>
            <p:cNvCxnSpPr/>
            <p:nvPr/>
          </p:nvCxnSpPr>
          <p:spPr>
            <a:xfrm>
              <a:off x="0" y="1401288"/>
              <a:ext cx="146660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2 Conector recto de flecha"/>
            <p:cNvCxnSpPr/>
            <p:nvPr/>
          </p:nvCxnSpPr>
          <p:spPr>
            <a:xfrm flipV="1">
              <a:off x="5938" y="0"/>
              <a:ext cx="0" cy="14012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3 Conector recto de flecha"/>
            <p:cNvCxnSpPr/>
            <p:nvPr/>
          </p:nvCxnSpPr>
          <p:spPr>
            <a:xfrm flipV="1">
              <a:off x="5938" y="670955"/>
              <a:ext cx="1264722" cy="72930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1705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</cp:revision>
  <dcterms:created xsi:type="dcterms:W3CDTF">2014-06-13T22:22:20Z</dcterms:created>
  <dcterms:modified xsi:type="dcterms:W3CDTF">2014-06-13T22:23:01Z</dcterms:modified>
</cp:coreProperties>
</file>