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7D1BDC-5670-4677-B89C-723352E58966}" type="datetimeFigureOut">
              <a:rPr lang="es-VE" smtClean="0"/>
              <a:t>30/06/2014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06EBC04-4C90-426E-81F6-958BC0B303F2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VE" b="1" dirty="0" smtClean="0">
                <a:solidFill>
                  <a:srgbClr val="7030A0"/>
                </a:solidFill>
              </a:rPr>
              <a:t>Mapa conceptual del presente continuo </a:t>
            </a:r>
            <a:endParaRPr lang="es-VE" b="1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80112" y="3717032"/>
            <a:ext cx="2880320" cy="2016224"/>
          </a:xfrm>
        </p:spPr>
        <p:txBody>
          <a:bodyPr>
            <a:normAutofit lnSpcReduction="10000"/>
          </a:bodyPr>
          <a:lstStyle/>
          <a:p>
            <a:pPr algn="l"/>
            <a:r>
              <a:rPr lang="es-VE" dirty="0" smtClean="0"/>
              <a:t>INTEGRANTE:</a:t>
            </a:r>
          </a:p>
          <a:p>
            <a:pPr algn="l"/>
            <a:r>
              <a:rPr lang="es-VE" dirty="0" smtClean="0"/>
              <a:t>Cinthya Grisel </a:t>
            </a:r>
          </a:p>
          <a:p>
            <a:pPr algn="l"/>
            <a:r>
              <a:rPr lang="es-VE" dirty="0" err="1" smtClean="0"/>
              <a:t>Diaz</a:t>
            </a:r>
            <a:r>
              <a:rPr lang="es-VE" dirty="0" smtClean="0"/>
              <a:t> </a:t>
            </a:r>
            <a:r>
              <a:rPr lang="es-VE" dirty="0" err="1" smtClean="0"/>
              <a:t>Dugarte</a:t>
            </a:r>
            <a:endParaRPr lang="es-VE" dirty="0" smtClean="0"/>
          </a:p>
          <a:p>
            <a:pPr algn="l"/>
            <a:r>
              <a:rPr lang="es-VE" dirty="0" smtClean="0"/>
              <a:t>C.I: 23.497.308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41624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ESTRUCTURE</a:t>
            </a:r>
            <a:endParaRPr lang="es-VE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Flecha abajo"/>
          <p:cNvSpPr/>
          <p:nvPr/>
        </p:nvSpPr>
        <p:spPr>
          <a:xfrm rot="1894376">
            <a:off x="2412054" y="1727213"/>
            <a:ext cx="382360" cy="599437"/>
          </a:xfrm>
          <a:prstGeom prst="downArrow">
            <a:avLst/>
          </a:prstGeom>
          <a:solidFill>
            <a:srgbClr val="7030A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7030A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2092910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VE" dirty="0" smtClean="0"/>
          </a:p>
          <a:p>
            <a:pPr algn="ctr"/>
            <a:r>
              <a:rPr lang="es-VE" dirty="0" smtClean="0"/>
              <a:t>AFIRMATIVE</a:t>
            </a:r>
          </a:p>
          <a:p>
            <a:pPr algn="ctr"/>
            <a:r>
              <a:rPr lang="es-VE" dirty="0" smtClean="0"/>
              <a:t>S+V+C</a:t>
            </a:r>
          </a:p>
          <a:p>
            <a:r>
              <a:rPr lang="en-US" dirty="0" smtClean="0"/>
              <a:t>*</a:t>
            </a:r>
            <a:r>
              <a:rPr lang="en-US" dirty="0"/>
              <a:t>If she is going to study with her friends</a:t>
            </a:r>
            <a:endParaRPr lang="en-US" dirty="0" smtClean="0"/>
          </a:p>
          <a:p>
            <a:r>
              <a:rPr lang="es-VE" dirty="0" smtClean="0"/>
              <a:t>*</a:t>
            </a:r>
            <a:r>
              <a:rPr lang="en-US" dirty="0" smtClean="0"/>
              <a:t> He yes lives in a climate tropical</a:t>
            </a:r>
            <a:endParaRPr lang="es-VE" dirty="0"/>
          </a:p>
        </p:txBody>
      </p:sp>
      <p:sp>
        <p:nvSpPr>
          <p:cNvPr id="11" name="10 Flecha abajo"/>
          <p:cNvSpPr/>
          <p:nvPr/>
        </p:nvSpPr>
        <p:spPr>
          <a:xfrm>
            <a:off x="4376059" y="2255517"/>
            <a:ext cx="484632" cy="2008058"/>
          </a:xfrm>
          <a:prstGeom prst="downArrow">
            <a:avLst/>
          </a:prstGeom>
          <a:solidFill>
            <a:srgbClr val="7030A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7030A0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 rot="19656131">
            <a:off x="6318359" y="1843139"/>
            <a:ext cx="438637" cy="576303"/>
          </a:xfrm>
          <a:prstGeom prst="downArrow">
            <a:avLst/>
          </a:prstGeom>
          <a:solidFill>
            <a:srgbClr val="7030A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7030A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21217" y="4263575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NEGATIVE</a:t>
            </a:r>
          </a:p>
          <a:p>
            <a:pPr algn="ctr"/>
            <a:r>
              <a:rPr lang="es-VE" dirty="0" smtClean="0"/>
              <a:t>S+DO NOT/DOES NOT+V+C</a:t>
            </a:r>
          </a:p>
          <a:p>
            <a:r>
              <a:rPr lang="es-VE" dirty="0" smtClean="0"/>
              <a:t>*</a:t>
            </a:r>
            <a:r>
              <a:rPr lang="en-US" dirty="0"/>
              <a:t>She is not studying with her friends</a:t>
            </a:r>
            <a:endParaRPr lang="es-VE" dirty="0" smtClean="0"/>
          </a:p>
          <a:p>
            <a:r>
              <a:rPr lang="es-VE" dirty="0" smtClean="0"/>
              <a:t>*</a:t>
            </a:r>
            <a:r>
              <a:rPr lang="en-US" dirty="0"/>
              <a:t>The does not live in a tropical climate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04318" y="2382383"/>
            <a:ext cx="2499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INTERROGATIVE</a:t>
            </a:r>
          </a:p>
          <a:p>
            <a:r>
              <a:rPr lang="es-VE" dirty="0" smtClean="0"/>
              <a:t>AUX+S+V+C</a:t>
            </a:r>
          </a:p>
          <a:p>
            <a:r>
              <a:rPr lang="es-VE" dirty="0" smtClean="0"/>
              <a:t>*</a:t>
            </a:r>
            <a:r>
              <a:rPr lang="en-US" dirty="0"/>
              <a:t>She will go to study with her friends?</a:t>
            </a:r>
            <a:endParaRPr lang="es-VE" dirty="0" smtClean="0"/>
          </a:p>
          <a:p>
            <a:r>
              <a:rPr lang="es-VE" dirty="0" smtClean="0"/>
              <a:t>*</a:t>
            </a:r>
            <a:r>
              <a:rPr lang="en-US" dirty="0"/>
              <a:t>He lives in a tropical climate?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699285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</TotalTime>
  <Words>76</Words>
  <Application>Microsoft Office PowerPoint</Application>
  <PresentationFormat>Presentación en pantalla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Alta costura</vt:lpstr>
      <vt:lpstr>Mapa conceptual del presente continuo </vt:lpstr>
      <vt:lpstr>ESTRUCTURE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conceptual del presente continuo</dc:title>
  <dc:creator>NILIBETH</dc:creator>
  <cp:lastModifiedBy>NILIBETH</cp:lastModifiedBy>
  <cp:revision>5</cp:revision>
  <dcterms:created xsi:type="dcterms:W3CDTF">2014-06-30T13:14:03Z</dcterms:created>
  <dcterms:modified xsi:type="dcterms:W3CDTF">2014-06-30T14:09:55Z</dcterms:modified>
</cp:coreProperties>
</file>