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0B4C-8C6B-43F5-904C-E711FDA52594}" type="datetimeFigureOut">
              <a:rPr lang="es-VE" smtClean="0"/>
              <a:t>05/07/2014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532C-ACC9-48F8-94F7-41FBB340F8A5}" type="slidenum">
              <a:rPr lang="es-VE" smtClean="0"/>
              <a:t>‹Nº›</a:t>
            </a:fld>
            <a:endParaRPr lang="es-VE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0B4C-8C6B-43F5-904C-E711FDA52594}" type="datetimeFigureOut">
              <a:rPr lang="es-VE" smtClean="0"/>
              <a:t>05/07/2014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532C-ACC9-48F8-94F7-41FBB340F8A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0B4C-8C6B-43F5-904C-E711FDA52594}" type="datetimeFigureOut">
              <a:rPr lang="es-VE" smtClean="0"/>
              <a:t>05/07/2014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532C-ACC9-48F8-94F7-41FBB340F8A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0B4C-8C6B-43F5-904C-E711FDA52594}" type="datetimeFigureOut">
              <a:rPr lang="es-VE" smtClean="0"/>
              <a:t>05/07/2014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532C-ACC9-48F8-94F7-41FBB340F8A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0B4C-8C6B-43F5-904C-E711FDA52594}" type="datetimeFigureOut">
              <a:rPr lang="es-VE" smtClean="0"/>
              <a:t>05/07/2014</a:t>
            </a:fld>
            <a:endParaRPr lang="es-VE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532C-ACC9-48F8-94F7-41FBB340F8A5}" type="slidenum">
              <a:rPr lang="es-VE" smtClean="0"/>
              <a:t>‹Nº›</a:t>
            </a:fld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0B4C-8C6B-43F5-904C-E711FDA52594}" type="datetimeFigureOut">
              <a:rPr lang="es-VE" smtClean="0"/>
              <a:t>05/07/2014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532C-ACC9-48F8-94F7-41FBB340F8A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0B4C-8C6B-43F5-904C-E711FDA52594}" type="datetimeFigureOut">
              <a:rPr lang="es-VE" smtClean="0"/>
              <a:t>05/07/2014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532C-ACC9-48F8-94F7-41FBB340F8A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0B4C-8C6B-43F5-904C-E711FDA52594}" type="datetimeFigureOut">
              <a:rPr lang="es-VE" smtClean="0"/>
              <a:t>05/07/2014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532C-ACC9-48F8-94F7-41FBB340F8A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0B4C-8C6B-43F5-904C-E711FDA52594}" type="datetimeFigureOut">
              <a:rPr lang="es-VE" smtClean="0"/>
              <a:t>05/07/2014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532C-ACC9-48F8-94F7-41FBB340F8A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0B4C-8C6B-43F5-904C-E711FDA52594}" type="datetimeFigureOut">
              <a:rPr lang="es-VE" smtClean="0"/>
              <a:t>05/07/2014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532C-ACC9-48F8-94F7-41FBB340F8A5}" type="slidenum">
              <a:rPr lang="es-VE" smtClean="0"/>
              <a:t>‹Nº›</a:t>
            </a:fld>
            <a:endParaRPr lang="es-VE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0B4C-8C6B-43F5-904C-E711FDA52594}" type="datetimeFigureOut">
              <a:rPr lang="es-VE" smtClean="0"/>
              <a:t>05/07/2014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532C-ACC9-48F8-94F7-41FBB340F8A5}" type="slidenum">
              <a:rPr lang="es-VE" smtClean="0"/>
              <a:t>‹Nº›</a:t>
            </a:fld>
            <a:endParaRPr lang="es-VE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4720B4C-8C6B-43F5-904C-E711FDA52594}" type="datetimeFigureOut">
              <a:rPr lang="es-VE" smtClean="0"/>
              <a:t>05/07/2014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5C0532C-ACC9-48F8-94F7-41FBB340F8A5}" type="slidenum">
              <a:rPr lang="es-VE" smtClean="0"/>
              <a:t>‹Nº›</a:t>
            </a:fld>
            <a:endParaRPr lang="es-V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58933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VE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República Bolivariana De Venezuela</a:t>
            </a:r>
            <a:endParaRPr lang="es-VE" b="1" dirty="0">
              <a:solidFill>
                <a:prstClr val="black"/>
              </a:solidFill>
              <a:latin typeface="Constantia"/>
              <a:ea typeface="Calibri"/>
              <a:cs typeface="Times New Roman"/>
            </a:endParaRPr>
          </a:p>
          <a:p>
            <a:pPr lvl="0" algn="ctr"/>
            <a:r>
              <a:rPr lang="es-VE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Ministerio Del Poder Popular Para La Educación Universitaria</a:t>
            </a:r>
            <a:endParaRPr lang="es-VE" b="1" dirty="0">
              <a:solidFill>
                <a:prstClr val="black"/>
              </a:solidFill>
              <a:latin typeface="Constantia"/>
              <a:ea typeface="Calibri"/>
              <a:cs typeface="Times New Roman"/>
            </a:endParaRPr>
          </a:p>
          <a:p>
            <a:pPr lvl="0" algn="ctr"/>
            <a:r>
              <a:rPr lang="es-VE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Instituto Universitario Politécnico “Santiago Mariño”</a:t>
            </a:r>
            <a:endParaRPr lang="es-VE" b="1" dirty="0">
              <a:solidFill>
                <a:prstClr val="black"/>
              </a:solidFill>
              <a:latin typeface="Constantia"/>
              <a:ea typeface="Calibri"/>
              <a:cs typeface="Times New Roman"/>
            </a:endParaRPr>
          </a:p>
          <a:p>
            <a:pPr lvl="0" algn="ctr"/>
            <a:r>
              <a:rPr lang="es-VE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Mérida, Estado, Mérida</a:t>
            </a:r>
            <a:endParaRPr lang="es-VE" b="1" dirty="0">
              <a:solidFill>
                <a:prstClr val="black"/>
              </a:solidFill>
              <a:latin typeface="Constantia"/>
              <a:ea typeface="Calibri"/>
              <a:cs typeface="Times New Roman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084168" y="465313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VE" dirty="0"/>
          </a:p>
        </p:txBody>
      </p:sp>
      <p:sp>
        <p:nvSpPr>
          <p:cNvPr id="9" name="8 CuadroTexto"/>
          <p:cNvSpPr txBox="1"/>
          <p:nvPr/>
        </p:nvSpPr>
        <p:spPr>
          <a:xfrm>
            <a:off x="5832140" y="5445224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Br. Marcos Moreno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VE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C.I. 18579250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VE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Carrera:</a:t>
            </a:r>
            <a:r>
              <a:rPr kumimoji="0" lang="es-VE" sz="18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51</a:t>
            </a:r>
            <a:endParaRPr kumimoji="0" lang="es-VE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843808" y="2636912"/>
            <a:ext cx="3384376" cy="120032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VE" sz="3600" b="1" dirty="0" smtClean="0">
                <a:latin typeface="Arial" pitchFamily="34" charset="0"/>
                <a:cs typeface="Arial" pitchFamily="34" charset="0"/>
              </a:rPr>
              <a:t>Verbos condicionales</a:t>
            </a:r>
            <a:endParaRPr lang="es-VE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86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ropietario\Desktop\My Shared Folder\Documents\MAPA CONCEPTU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81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Personalizado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09EEC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36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Paja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Propietario</dc:creator>
  <cp:lastModifiedBy>Propietario</cp:lastModifiedBy>
  <cp:revision>3</cp:revision>
  <dcterms:created xsi:type="dcterms:W3CDTF">2014-07-06T03:00:49Z</dcterms:created>
  <dcterms:modified xsi:type="dcterms:W3CDTF">2014-07-06T03:50:08Z</dcterms:modified>
</cp:coreProperties>
</file>