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BB5B-6458-4859-9CDC-8DF9FE770DC2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A91E-EC23-4DBC-A980-3638A07B92E1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dor\Mis documentos\Downloads\slide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dor\Mis documentos\Downloads\slid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dor\Mis documentos\Downloads\slide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dor\Mis documentos\Downloads\slide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dor\Mis documentos\Downloads\slide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dor\Mis documentos\Downloads\slid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dor\Mis documentos\Downloads\slide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dor\Mis documentos\Downloads\slid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dor\Mis documentos\Downloads\slid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dor\Mis documentos\Downloads\slide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dor\Mis documentos\Downloads\slid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1</cp:revision>
  <dcterms:created xsi:type="dcterms:W3CDTF">2014-07-07T17:50:57Z</dcterms:created>
  <dcterms:modified xsi:type="dcterms:W3CDTF">2014-07-07T17:56:49Z</dcterms:modified>
</cp:coreProperties>
</file>