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0" d="100"/>
          <a:sy n="40" d="100"/>
        </p:scale>
        <p:origin x="-7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E67E8-6AA9-49EB-841C-73DD209C232F}" type="datetimeFigureOut">
              <a:rPr lang="es-PE" smtClean="0"/>
              <a:t>07/07/2014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0B6C1-46A6-4DC0-86EF-7B3FD6715DCB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E67E8-6AA9-49EB-841C-73DD209C232F}" type="datetimeFigureOut">
              <a:rPr lang="es-PE" smtClean="0"/>
              <a:t>07/07/2014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0B6C1-46A6-4DC0-86EF-7B3FD6715DCB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E67E8-6AA9-49EB-841C-73DD209C232F}" type="datetimeFigureOut">
              <a:rPr lang="es-PE" smtClean="0"/>
              <a:t>07/07/2014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0B6C1-46A6-4DC0-86EF-7B3FD6715DCB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E67E8-6AA9-49EB-841C-73DD209C232F}" type="datetimeFigureOut">
              <a:rPr lang="es-PE" smtClean="0"/>
              <a:t>07/07/2014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0B6C1-46A6-4DC0-86EF-7B3FD6715DCB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E67E8-6AA9-49EB-841C-73DD209C232F}" type="datetimeFigureOut">
              <a:rPr lang="es-PE" smtClean="0"/>
              <a:t>07/07/2014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0B6C1-46A6-4DC0-86EF-7B3FD6715DCB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E67E8-6AA9-49EB-841C-73DD209C232F}" type="datetimeFigureOut">
              <a:rPr lang="es-PE" smtClean="0"/>
              <a:t>07/07/2014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0B6C1-46A6-4DC0-86EF-7B3FD6715DCB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E67E8-6AA9-49EB-841C-73DD209C232F}" type="datetimeFigureOut">
              <a:rPr lang="es-PE" smtClean="0"/>
              <a:t>07/07/2014</a:t>
            </a:fld>
            <a:endParaRPr lang="es-PE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0B6C1-46A6-4DC0-86EF-7B3FD6715DCB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E67E8-6AA9-49EB-841C-73DD209C232F}" type="datetimeFigureOut">
              <a:rPr lang="es-PE" smtClean="0"/>
              <a:t>07/07/2014</a:t>
            </a:fld>
            <a:endParaRPr lang="es-PE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0B6C1-46A6-4DC0-86EF-7B3FD6715DCB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E67E8-6AA9-49EB-841C-73DD209C232F}" type="datetimeFigureOut">
              <a:rPr lang="es-PE" smtClean="0"/>
              <a:t>07/07/2014</a:t>
            </a:fld>
            <a:endParaRPr lang="es-P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0B6C1-46A6-4DC0-86EF-7B3FD6715DCB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E67E8-6AA9-49EB-841C-73DD209C232F}" type="datetimeFigureOut">
              <a:rPr lang="es-PE" smtClean="0"/>
              <a:t>07/07/2014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0B6C1-46A6-4DC0-86EF-7B3FD6715DCB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E67E8-6AA9-49EB-841C-73DD209C232F}" type="datetimeFigureOut">
              <a:rPr lang="es-PE" smtClean="0"/>
              <a:t>07/07/2014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0B6C1-46A6-4DC0-86EF-7B3FD6715DCB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9E67E8-6AA9-49EB-841C-73DD209C232F}" type="datetimeFigureOut">
              <a:rPr lang="es-PE" smtClean="0"/>
              <a:t>07/07/2014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A0B6C1-46A6-4DC0-86EF-7B3FD6715DCB}" type="slidenum">
              <a:rPr lang="es-PE" smtClean="0"/>
              <a:t>‹Nº›</a:t>
            </a:fld>
            <a:endParaRPr lang="es-P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Administrador\Mis documentos\Downloads\slide-1-72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Documents and Settings\Administrador\Mis documentos\Downloads\slide-10-72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Administrador\Mis documentos\Downloads\slide-2-72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Administrador\Mis documentos\Downloads\slide-3-72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Documents and Settings\Administrador\Mis documentos\Downloads\slide-4-72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Documents and Settings\Administrador\Mis documentos\Downloads\slide-5-72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Documents and Settings\Administrador\Mis documentos\Downloads\slide-6-72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Documents and Settings\Administrador\Mis documentos\Downloads\slide-7-72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Documents and Settings\Administrador\Mis documentos\Downloads\slide-8-72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Documents and Settings\Administrador\Mis documentos\Downloads\slide-9-72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Presentación en pantalla (4:3)</PresentationFormat>
  <Paragraphs>0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PC</dc:creator>
  <cp:lastModifiedBy>PC</cp:lastModifiedBy>
  <cp:revision>1</cp:revision>
  <dcterms:created xsi:type="dcterms:W3CDTF">2014-07-08T01:25:45Z</dcterms:created>
  <dcterms:modified xsi:type="dcterms:W3CDTF">2014-07-08T01:31:10Z</dcterms:modified>
</cp:coreProperties>
</file>