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B5C7-7DA0-4215-BA48-05C8911DF24E}" type="datetimeFigureOut">
              <a:rPr lang="es-PE" smtClean="0"/>
              <a:t>07/07/2014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533D-DE77-440B-BB12-4A6875DAAE1A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dor\Mis documentos\Downloads\slide-1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istrador\Mis documentos\Downloads\slide-2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dor\Mis documentos\Downloads\slide-3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istrador\Mis documentos\Downloads\slide-4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dor\Mis documentos\Downloads\slide-5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dor\Mis documentos\Downloads\slide-6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1</cp:revision>
  <dcterms:created xsi:type="dcterms:W3CDTF">2014-07-08T02:10:47Z</dcterms:created>
  <dcterms:modified xsi:type="dcterms:W3CDTF">2014-07-08T02:13:57Z</dcterms:modified>
</cp:coreProperties>
</file>