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416" r:id="rId3"/>
    <p:sldId id="417" r:id="rId4"/>
    <p:sldId id="415" r:id="rId5"/>
  </p:sldIdLst>
  <p:sldSz cx="12192000" cy="6858000"/>
  <p:notesSz cx="7099300" cy="10234613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9C"/>
    <a:srgbClr val="009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40" d="100"/>
          <a:sy n="40" d="100"/>
        </p:scale>
        <p:origin x="72" y="6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7E1A-9CEC-4B4E-A942-49ED0E5EE640}" type="datetimeFigureOut">
              <a:rPr lang="es-CO" smtClean="0"/>
              <a:t>05/08/2014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BB09D-CE83-4008-BD16-10C11079BA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36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854075"/>
            <a:ext cx="6070600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827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2" y="14077"/>
            <a:ext cx="1219253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63352" y="177281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000" b="1" dirty="0" smtClean="0">
                <a:latin typeface="Calibri"/>
                <a:cs typeface="Calibri"/>
              </a:rPr>
              <a:t>Vigilancia </a:t>
            </a:r>
            <a:r>
              <a:rPr lang="es-ES_tradnl" sz="4000" b="1" dirty="0" smtClean="0">
                <a:latin typeface="Calibri"/>
                <a:cs typeface="Calibri"/>
              </a:rPr>
              <a:t>de Vectores</a:t>
            </a:r>
            <a:endParaRPr lang="es-ES" sz="4400" b="1" dirty="0"/>
          </a:p>
        </p:txBody>
      </p:sp>
      <p:sp>
        <p:nvSpPr>
          <p:cNvPr id="7" name="Rectángulo 6"/>
          <p:cNvSpPr/>
          <p:nvPr/>
        </p:nvSpPr>
        <p:spPr>
          <a:xfrm flipV="1">
            <a:off x="2173146" y="3657600"/>
            <a:ext cx="3994862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479376" y="4038601"/>
            <a:ext cx="5191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Victor Mauricio León Serpa,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Docente MT Medicina Preventiva Veterinaria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Facultad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Sede Bucaramanga</a:t>
            </a:r>
          </a:p>
        </p:txBody>
      </p:sp>
    </p:spTree>
    <p:extLst>
      <p:ext uri="{BB962C8B-B14F-4D97-AF65-F5344CB8AC3E}">
        <p14:creationId xmlns:p14="http://schemas.microsoft.com/office/powerpoint/2010/main" val="17229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Reunir información sobre la distribución y abundancia de vectores.</a:t>
            </a:r>
          </a:p>
          <a:p>
            <a:endParaRPr lang="es-CO" dirty="0" smtClean="0"/>
          </a:p>
          <a:p>
            <a:r>
              <a:rPr lang="es-CO" dirty="0" smtClean="0"/>
              <a:t>Vigilar los cambios de distribución de los vectores.</a:t>
            </a:r>
          </a:p>
          <a:p>
            <a:endParaRPr lang="es-CO" dirty="0" smtClean="0"/>
          </a:p>
          <a:p>
            <a:r>
              <a:rPr lang="es-CO" dirty="0" smtClean="0"/>
              <a:t>Recolectar datos que sirvan para el evaluación de riesgos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/>
              <a:t>Detectar presencia o confirmar ausencia de vectores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s-CO" dirty="0"/>
              <a:t>Comprender las vías de entrada de vectores y de agentes patógenos transmitidos por vectores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72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79376" y="1916832"/>
            <a:ext cx="4011084" cy="1944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sz="4000" dirty="0" smtClean="0"/>
              <a:t>Árbol de decisión para la vigilancia de vectores</a:t>
            </a:r>
            <a:endParaRPr lang="es-CO" sz="4000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685" y="63594"/>
            <a:ext cx="7571316" cy="6680572"/>
          </a:xfrm>
        </p:spPr>
      </p:pic>
    </p:spTree>
    <p:extLst>
      <p:ext uri="{BB962C8B-B14F-4D97-AF65-F5344CB8AC3E}">
        <p14:creationId xmlns:p14="http://schemas.microsoft.com/office/powerpoint/2010/main" val="9956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Bibliografía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s-ES" sz="1350" dirty="0" err="1" smtClean="0"/>
              <a:t>Codigo</a:t>
            </a:r>
            <a:r>
              <a:rPr lang="es-ES" sz="1350" dirty="0" smtClean="0"/>
              <a:t> Sanitario de animales Terrestres</a:t>
            </a: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333391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83</Words>
  <Application>Microsoft Office PowerPoint</Application>
  <PresentationFormat>Panorámica</PresentationFormat>
  <Paragraphs>17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Objetivos </vt:lpstr>
      <vt:lpstr>Árbol de decisión para la vigilancia de vectores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Germán Medina &amp; Asociados</dc:creator>
  <cp:lastModifiedBy>Victor León</cp:lastModifiedBy>
  <cp:revision>133</cp:revision>
  <cp:lastPrinted>2014-05-21T15:32:33Z</cp:lastPrinted>
  <dcterms:created xsi:type="dcterms:W3CDTF">2013-09-05T21:25:57Z</dcterms:created>
  <dcterms:modified xsi:type="dcterms:W3CDTF">2014-08-06T04:47:59Z</dcterms:modified>
</cp:coreProperties>
</file>