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5" r:id="rId2"/>
    <p:sldId id="416" r:id="rId3"/>
    <p:sldId id="418" r:id="rId4"/>
    <p:sldId id="419" r:id="rId5"/>
    <p:sldId id="415" r:id="rId6"/>
  </p:sldIdLst>
  <p:sldSz cx="12192000" cy="6858000"/>
  <p:notesSz cx="7099300" cy="10234613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9C"/>
    <a:srgbClr val="0091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7E1A-9CEC-4B4E-A942-49ED0E5EE640}" type="datetimeFigureOut">
              <a:rPr lang="es-CO" smtClean="0"/>
              <a:t>05/08/2014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BB09D-CE83-4008-BD16-10C11079BA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7364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854075"/>
            <a:ext cx="6070600" cy="341630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827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00B7F-3C2A-234E-93EF-02BD78725C76}" type="datetimeFigureOut">
              <a:rPr lang="es-ES_tradnl" smtClean="0"/>
              <a:pPr/>
              <a:t>05/08/2014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B157-68EA-424F-8FCC-87E8DADCE41A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00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2" y="14077"/>
            <a:ext cx="12192531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63352" y="1772816"/>
            <a:ext cx="5904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4000" b="1" dirty="0" smtClean="0">
                <a:latin typeface="Calibri"/>
                <a:cs typeface="Calibri"/>
              </a:rPr>
              <a:t>Vigilancia para Demostrar la ausencia de Enfermedad o Infección</a:t>
            </a:r>
            <a:endParaRPr lang="es-ES" sz="4400" b="1" dirty="0"/>
          </a:p>
        </p:txBody>
      </p:sp>
      <p:sp>
        <p:nvSpPr>
          <p:cNvPr id="7" name="Rectángulo 6"/>
          <p:cNvSpPr/>
          <p:nvPr/>
        </p:nvSpPr>
        <p:spPr>
          <a:xfrm flipV="1">
            <a:off x="2173146" y="3657600"/>
            <a:ext cx="3994862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CuadroTexto 7"/>
          <p:cNvSpPr txBox="1"/>
          <p:nvPr/>
        </p:nvSpPr>
        <p:spPr>
          <a:xfrm>
            <a:off x="479376" y="4038601"/>
            <a:ext cx="519129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Victor Mauricio León Serpa, MVZ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Docente MT Medicina Preventiva Veterinaria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Facultad MVZ</a:t>
            </a:r>
          </a:p>
          <a:p>
            <a:r>
              <a:rPr lang="es-ES_tradnl" sz="2100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Sede Bucaramanga</a:t>
            </a:r>
          </a:p>
        </p:txBody>
      </p:sp>
    </p:spTree>
    <p:extLst>
      <p:ext uri="{BB962C8B-B14F-4D97-AF65-F5344CB8AC3E}">
        <p14:creationId xmlns:p14="http://schemas.microsoft.com/office/powerpoint/2010/main" val="172297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Requisitos para el reconocimientos de un país o zona libre de Enfermedad o Infección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074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País, zona o compartimento históricamente libre de Enfermedad o Infección</a:t>
            </a:r>
            <a:endParaRPr lang="es-CO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2"/>
          </p:nvPr>
        </p:nvSpPr>
        <p:spPr>
          <a:xfrm>
            <a:off x="6888088" y="3312368"/>
            <a:ext cx="5184576" cy="3429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s-CO" dirty="0" smtClean="0"/>
              <a:t>A condición de:</a:t>
            </a:r>
          </a:p>
          <a:p>
            <a:pPr lvl="1"/>
            <a:r>
              <a:rPr lang="es-CO" dirty="0" smtClean="0"/>
              <a:t>Enfermedad sea de declaración obligatoria</a:t>
            </a:r>
          </a:p>
          <a:p>
            <a:pPr lvl="1"/>
            <a:r>
              <a:rPr lang="es-CO" dirty="0" smtClean="0"/>
              <a:t>Haya existido un sistema de detección precoz</a:t>
            </a:r>
          </a:p>
          <a:p>
            <a:pPr lvl="1"/>
            <a:r>
              <a:rPr lang="es-CO" dirty="0" smtClean="0"/>
              <a:t>Medidas para impedir la introducción de la enfermedad</a:t>
            </a:r>
          </a:p>
          <a:p>
            <a:pPr lvl="1"/>
            <a:r>
              <a:rPr lang="es-CO" dirty="0" smtClean="0"/>
              <a:t>No se vacune</a:t>
            </a:r>
          </a:p>
          <a:p>
            <a:pPr lvl="1"/>
            <a:r>
              <a:rPr lang="es-CO" dirty="0" smtClean="0"/>
              <a:t>No exista conocimiento de la enfermedad en fauna Silvestre</a:t>
            </a:r>
            <a:endParaRPr lang="es-CO" dirty="0"/>
          </a:p>
        </p:txBody>
      </p:sp>
      <p:sp>
        <p:nvSpPr>
          <p:cNvPr id="7" name="Llamada de flecha a la derecha 6"/>
          <p:cNvSpPr/>
          <p:nvPr/>
        </p:nvSpPr>
        <p:spPr>
          <a:xfrm>
            <a:off x="1473696" y="3861048"/>
            <a:ext cx="5414392" cy="2232248"/>
          </a:xfrm>
          <a:prstGeom prst="rightArrowCallout">
            <a:avLst>
              <a:gd name="adj1" fmla="val 5436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2400" dirty="0"/>
              <a:t>La enfermedad o Infección se ha erradicado o no ha vuelto a estar presente durante, por lo menos, los últimos 25 años.</a:t>
            </a:r>
          </a:p>
        </p:txBody>
      </p:sp>
      <p:sp>
        <p:nvSpPr>
          <p:cNvPr id="9" name="Onda 8"/>
          <p:cNvSpPr/>
          <p:nvPr/>
        </p:nvSpPr>
        <p:spPr>
          <a:xfrm>
            <a:off x="1847528" y="1556792"/>
            <a:ext cx="8496944" cy="1584176"/>
          </a:xfrm>
          <a:prstGeom prst="wav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2400" dirty="0"/>
              <a:t>No se ha observado NUNCA la presencia de la enfermedad.</a:t>
            </a:r>
          </a:p>
        </p:txBody>
      </p:sp>
    </p:spTree>
    <p:extLst>
      <p:ext uri="{BB962C8B-B14F-4D97-AF65-F5344CB8AC3E}">
        <p14:creationId xmlns:p14="http://schemas.microsoft.com/office/powerpoint/2010/main" val="35412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Recomendaciones para la interrupción de la criba específica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2564904"/>
            <a:ext cx="5384800" cy="19728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3600" dirty="0" smtClean="0"/>
              <a:t>Solo en países, zona o compartimento reconocido libre de Infección</a:t>
            </a:r>
            <a:endParaRPr lang="es-CO" sz="36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O" dirty="0" smtClean="0"/>
              <a:t>La enfermedad sea de declaración obligatoria</a:t>
            </a:r>
          </a:p>
          <a:p>
            <a:r>
              <a:rPr lang="es-CO" dirty="0" smtClean="0"/>
              <a:t>Exista sistema de detección precoz</a:t>
            </a:r>
          </a:p>
          <a:p>
            <a:r>
              <a:rPr lang="es-CO" dirty="0" smtClean="0"/>
              <a:t>Medidas para evitar la introducción de la enfermedad</a:t>
            </a:r>
          </a:p>
          <a:p>
            <a:r>
              <a:rPr lang="es-CO" dirty="0" smtClean="0"/>
              <a:t>No se recurra a vacunación</a:t>
            </a:r>
          </a:p>
          <a:p>
            <a:r>
              <a:rPr lang="es-CO" dirty="0" smtClean="0"/>
              <a:t>No enfermedad en fauna silvestre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997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s-ES"/>
              <a:t>Bibliografía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s-ES" sz="1350" dirty="0" err="1" smtClean="0"/>
              <a:t>Codigo</a:t>
            </a:r>
            <a:r>
              <a:rPr lang="es-ES" sz="1350" dirty="0" smtClean="0"/>
              <a:t> Sanitario de animales Terrestres</a:t>
            </a:r>
            <a:endParaRPr lang="es-ES" sz="1350" dirty="0"/>
          </a:p>
        </p:txBody>
      </p:sp>
    </p:spTree>
    <p:extLst>
      <p:ext uri="{BB962C8B-B14F-4D97-AF65-F5344CB8AC3E}">
        <p14:creationId xmlns:p14="http://schemas.microsoft.com/office/powerpoint/2010/main" val="13333917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175</Words>
  <Application>Microsoft Office PowerPoint</Application>
  <PresentationFormat>Panorámica</PresentationFormat>
  <Paragraphs>24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Presentación de PowerPoint</vt:lpstr>
      <vt:lpstr>Requisitos para el reconocimientos de un país o zona libre de Enfermedad o Infección</vt:lpstr>
      <vt:lpstr>País, zona o compartimento históricamente libre de Enfermedad o Infección</vt:lpstr>
      <vt:lpstr>Recomendaciones para la interrupción de la criba específica</vt:lpstr>
      <vt:lpstr>Bibliografía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Germán Medina &amp; Asociados</dc:creator>
  <cp:lastModifiedBy>Victor León</cp:lastModifiedBy>
  <cp:revision>129</cp:revision>
  <cp:lastPrinted>2014-05-21T15:32:33Z</cp:lastPrinted>
  <dcterms:created xsi:type="dcterms:W3CDTF">2013-09-05T21:25:57Z</dcterms:created>
  <dcterms:modified xsi:type="dcterms:W3CDTF">2014-08-06T03:45:13Z</dcterms:modified>
</cp:coreProperties>
</file>