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>
        <p:scale>
          <a:sx n="75" d="100"/>
          <a:sy n="75" d="100"/>
        </p:scale>
        <p:origin x="34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latin typeface="Cooper Black" panose="0208090404030B020404" pitchFamily="18" charset="0"/>
              </a:rPr>
              <a:t>Presentación Sobre mi vida </a:t>
            </a:r>
            <a:endParaRPr lang="es-CO" dirty="0">
              <a:latin typeface="Cooper Black" panose="0208090404030B0204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latin typeface="Cooper Black" panose="0208090404030B020404" pitchFamily="18" charset="0"/>
              </a:rPr>
              <a:t>Valeria Zuluaga </a:t>
            </a:r>
            <a:r>
              <a:rPr lang="es-CO" dirty="0" err="1" smtClean="0">
                <a:latin typeface="Cooper Black" panose="0208090404030B020404" pitchFamily="18" charset="0"/>
              </a:rPr>
              <a:t>ocampo</a:t>
            </a:r>
            <a:endParaRPr lang="es-CO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60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Cooper Black" panose="0208090404030B020404" pitchFamily="18" charset="0"/>
              </a:rPr>
              <a:t>Cuando era una niña </a:t>
            </a:r>
            <a:endParaRPr lang="es-CO" dirty="0">
              <a:latin typeface="Cooper Black" panose="0208090404030B020404" pitchFamily="18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0" y="1949187"/>
            <a:ext cx="3467099" cy="4622800"/>
          </a:xfrm>
        </p:spPr>
      </p:pic>
    </p:spTree>
    <p:extLst>
      <p:ext uri="{BB962C8B-B14F-4D97-AF65-F5344CB8AC3E}">
        <p14:creationId xmlns:p14="http://schemas.microsoft.com/office/powerpoint/2010/main" val="197374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4016" y="277973"/>
            <a:ext cx="10131425" cy="1456267"/>
          </a:xfrm>
        </p:spPr>
        <p:txBody>
          <a:bodyPr/>
          <a:lstStyle/>
          <a:p>
            <a:pPr algn="ctr"/>
            <a:r>
              <a:rPr lang="es-CO" dirty="0" smtClean="0">
                <a:latin typeface="Cooper Black" panose="0208090404030B020404" pitchFamily="18" charset="0"/>
              </a:rPr>
              <a:t>Un poco sobre mi familia </a:t>
            </a:r>
            <a:endParaRPr lang="es-CO" dirty="0">
              <a:latin typeface="Cooper Black" panose="0208090404030B0204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 rot="21019091">
            <a:off x="300181" y="1744390"/>
            <a:ext cx="2108199" cy="10710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 smtClean="0">
                <a:latin typeface="Cooper Black" panose="0208090404030B020404" pitchFamily="18" charset="0"/>
              </a:rPr>
              <a:t>MI ABUELA</a:t>
            </a:r>
            <a:endParaRPr lang="es-CO" sz="2400" dirty="0">
              <a:latin typeface="Cooper Black" panose="0208090404030B0204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0" y="2924514"/>
            <a:ext cx="2436479" cy="182736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77673" y="4173910"/>
            <a:ext cx="257383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Mi mamá</a:t>
            </a:r>
            <a:endParaRPr lang="es-E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267" y="4699011"/>
            <a:ext cx="2878652" cy="215898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 rot="940985">
            <a:off x="8201224" y="2827456"/>
            <a:ext cx="12009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oper Black" panose="0208090404030B020404" pitchFamily="18" charset="0"/>
              </a:rPr>
              <a:t>Mi papá</a:t>
            </a:r>
            <a:endParaRPr lang="es-ES" sz="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815" y="3330351"/>
            <a:ext cx="2780155" cy="208722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9936377" y="2241555"/>
            <a:ext cx="183812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 hermana</a:t>
            </a:r>
            <a:endParaRPr lang="es-E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3866" y="2811866"/>
            <a:ext cx="2343150" cy="31242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337892" y="1734240"/>
            <a:ext cx="10695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Mi tía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425142" y="2241555"/>
            <a:ext cx="2573839" cy="176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4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Cooper Black" panose="0208090404030B020404" pitchFamily="18" charset="0"/>
              </a:rPr>
              <a:t>Mis 15</a:t>
            </a:r>
            <a:endParaRPr lang="es-CO" dirty="0">
              <a:latin typeface="Cooper Black" panose="0208090404030B020404" pitchFamily="18" charset="0"/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5459">
            <a:off x="568107" y="1836462"/>
            <a:ext cx="4036564" cy="3027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97" y="3213100"/>
            <a:ext cx="3314700" cy="3451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2681">
            <a:off x="7679271" y="1661253"/>
            <a:ext cx="3839159" cy="2879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4790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58</TotalTime>
  <Words>28</Words>
  <Application>Microsoft Office PowerPoint</Application>
  <PresentationFormat>Panorámica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Cooper Black</vt:lpstr>
      <vt:lpstr>Celestial</vt:lpstr>
      <vt:lpstr>Presentación Sobre mi vida </vt:lpstr>
      <vt:lpstr>Cuando era una niña </vt:lpstr>
      <vt:lpstr>Un poco sobre mi familia </vt:lpstr>
      <vt:lpstr>Mis 15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Sobre mi vida</dc:title>
  <dc:creator>Windows User</dc:creator>
  <cp:lastModifiedBy>Windows User</cp:lastModifiedBy>
  <cp:revision>6</cp:revision>
  <dcterms:created xsi:type="dcterms:W3CDTF">2014-09-10T00:16:05Z</dcterms:created>
  <dcterms:modified xsi:type="dcterms:W3CDTF">2014-09-10T01:14:54Z</dcterms:modified>
</cp:coreProperties>
</file>