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53656-2792-4912-9CDE-93C2BCA969E4}" type="datetimeFigureOut">
              <a:rPr lang="es-ES" smtClean="0"/>
              <a:pPr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FE10-0FD9-4642-890F-98F4E67C2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15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85784" y="4071942"/>
            <a:ext cx="7715304" cy="1357322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PROPAGANDA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PERONISTA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ERON EV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4172426" cy="4500594"/>
          </a:xfrm>
        </p:spPr>
      </p:pic>
      <p:pic>
        <p:nvPicPr>
          <p:cNvPr id="22530" name="Picture 2" descr="G:\PROPANGADA PERONISTA Y SOVIETICA\TERCERA POSICIÓ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41197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LAN DE VIVIEND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571480"/>
            <a:ext cx="3658519" cy="3643338"/>
          </a:xfrm>
        </p:spPr>
      </p:pic>
      <p:pic>
        <p:nvPicPr>
          <p:cNvPr id="23556" name="Picture 4" descr="G:\PROPANGADA PERONISTA Y SOVIETICA\IA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80882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 PLAN QU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3611341" cy="4525963"/>
          </a:xfrm>
        </p:spPr>
      </p:pic>
      <p:pic>
        <p:nvPicPr>
          <p:cNvPr id="24578" name="Picture 2" descr="G:\PROPANGADA PERONISTA Y SOVIETICA\FERROCARRI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85794"/>
            <a:ext cx="4506392" cy="492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RCOS ARGENTINO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821999" cy="3290305"/>
          </a:xfrm>
        </p:spPr>
      </p:pic>
      <p:pic>
        <p:nvPicPr>
          <p:cNvPr id="25602" name="Picture 2" descr="G:\PROPANGADA PERONISTA Y SOVIETICA\ESTATUTO DEL PEON RU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424255" cy="4571557"/>
          </a:xfrm>
          <a:prstGeom prst="rect">
            <a:avLst/>
          </a:prstGeom>
          <a:noFill/>
        </p:spPr>
      </p:pic>
      <p:pic>
        <p:nvPicPr>
          <p:cNvPr id="25603" name="Picture 3" descr="G:\PROPANGADA PERONISTA Y SOVIETICA\PERONISMO PROPAGANDA NACION LIBRE JUSTA Y SOBER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694318"/>
            <a:ext cx="2071702" cy="295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PA INDUST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704854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NACIONALIZACIO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5000660" cy="553578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PROPAGANDA</a:t>
            </a:r>
            <a:b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SOVIÉTICA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72132" y="4500570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STALIN, CAPITÁN DEL PAÍS</a:t>
            </a:r>
          </a:p>
          <a:p>
            <a:r>
              <a:rPr lang="es-A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DE LOS SOVIET, NOS LLEVA A </a:t>
            </a:r>
          </a:p>
          <a:p>
            <a:r>
              <a:rPr lang="es-A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LA VICTORIA   </a:t>
            </a:r>
            <a:endParaRPr lang="es-E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2886571" cy="4143404"/>
          </a:xfrm>
        </p:spPr>
      </p:pic>
      <p:pic>
        <p:nvPicPr>
          <p:cNvPr id="26626" name="Picture 2" descr="G:\PROPANGADA PERONISTA Y SOVIETICA\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61516"/>
            <a:ext cx="4286280" cy="5859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38px-Smoke_of_chimneys_is_the_breath_of_Soviet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303953" cy="4525963"/>
          </a:xfrm>
        </p:spPr>
      </p:pic>
      <p:pic>
        <p:nvPicPr>
          <p:cNvPr id="27650" name="Picture 2" descr="G:\PROPANGADA PERONISTA Y SOVIETICA\459px-I._Nivinskiy_-_Women,_Go_into_Cooperatives_(1918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4371975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00px-Comintern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642918"/>
            <a:ext cx="67804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PUBLICIDAD PERONISTA</a:t>
            </a:r>
            <a:endParaRPr lang="es-ES" dirty="0"/>
          </a:p>
        </p:txBody>
      </p:sp>
      <p:pic>
        <p:nvPicPr>
          <p:cNvPr id="4" name="3 Marcador de contenido" descr="0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2985081" cy="4525963"/>
          </a:xfrm>
        </p:spPr>
      </p:pic>
      <p:pic>
        <p:nvPicPr>
          <p:cNvPr id="1026" name="Picture 2" descr="Afiches peronistas- 1946 -19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1571612"/>
            <a:ext cx="321220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sccow_Poster_19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3298731" cy="4525963"/>
          </a:xfrm>
        </p:spPr>
      </p:pic>
      <p:pic>
        <p:nvPicPr>
          <p:cNvPr id="28674" name="Picture 2" descr="G:\PROPANGADA PERONISTA Y SOVIETICA\RussianAbortion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71546"/>
            <a:ext cx="470300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ujer trabajadoras s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3643338" cy="5414773"/>
          </a:xfrm>
        </p:spPr>
      </p:pic>
      <p:pic>
        <p:nvPicPr>
          <p:cNvPr id="1026" name="Picture 2" descr="G:\PROPANGADA PERONISTA Y SOVIETICA\trabajadoras soviet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3605467" cy="5335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928670"/>
            <a:ext cx="3574281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G:\PROPANGADA PERONISTA Y SOVIETICA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65900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3494841" cy="5357850"/>
          </a:xfrm>
        </p:spPr>
      </p:pic>
      <p:pic>
        <p:nvPicPr>
          <p:cNvPr id="16387" name="Picture 3" descr="G:\PROPANGADA PERONISTA Y SOVIETICA\2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372292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3664476" cy="3679809"/>
          </a:xfrm>
        </p:spPr>
      </p:pic>
      <p:pic>
        <p:nvPicPr>
          <p:cNvPr id="17411" name="Picture 3" descr="G:\PROPANGADA PERONISTA Y SOVIETICA\7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929058" cy="594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VOTO FEMEN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71546"/>
            <a:ext cx="2960734" cy="4525963"/>
          </a:xfrm>
        </p:spPr>
      </p:pic>
      <p:pic>
        <p:nvPicPr>
          <p:cNvPr id="18434" name="Picture 2" descr="G:\PROPANGADA PERONISTA Y SOVIETICA\C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3857652" cy="603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DEPENDENCIA ECONÓM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428604"/>
            <a:ext cx="3408263" cy="5214974"/>
          </a:xfrm>
        </p:spPr>
      </p:pic>
      <p:pic>
        <p:nvPicPr>
          <p:cNvPr id="19458" name="Picture 2" descr="G:\PROPANGADA PERONISTA Y SOVIETICA\TERCERA POSI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2037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PROPANGADA PERONISTA Y SOVIETICA\ARG.EE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5643570" cy="3581202"/>
          </a:xfrm>
          <a:prstGeom prst="rect">
            <a:avLst/>
          </a:prstGeom>
          <a:noFill/>
        </p:spPr>
      </p:pic>
      <p:pic>
        <p:nvPicPr>
          <p:cNvPr id="20483" name="Picture 3" descr="G:\PROPANGADA PERONISTA Y SOVIETICA\JUSTICIA SOCI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840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545421" cy="5286412"/>
          </a:xfrm>
        </p:spPr>
      </p:pic>
      <p:pic>
        <p:nvPicPr>
          <p:cNvPr id="21506" name="Picture 2" descr="G:\PROPANGADA PERONISTA Y SOVIETICA\REPUBLICA JUSTICIAL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638570" cy="563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</Words>
  <Application>Microsoft Office PowerPoint</Application>
  <PresentationFormat>Presentación en pantalla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PROPAGANDA  PERONISTA  </vt:lpstr>
      <vt:lpstr>PUBLICIDAD PERONISTA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PROPAGANDA SOVIÉTICA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PERONISTA PROGANDA SOVIÉTICA</dc:title>
  <dc:creator>Fabiola</dc:creator>
  <cp:lastModifiedBy>Fabiola</cp:lastModifiedBy>
  <cp:revision>35</cp:revision>
  <dcterms:created xsi:type="dcterms:W3CDTF">2014-09-29T21:01:54Z</dcterms:created>
  <dcterms:modified xsi:type="dcterms:W3CDTF">2014-09-30T17:06:57Z</dcterms:modified>
</cp:coreProperties>
</file>