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58" r:id="rId3"/>
    <p:sldId id="259" r:id="rId4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C931-C6E6-47D8-ACEA-41E8763A363F}" type="datetimeFigureOut">
              <a:rPr lang="es-CR" smtClean="0"/>
              <a:pPr/>
              <a:t>14/07/2014</a:t>
            </a:fld>
            <a:endParaRPr lang="es-C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23AE34-322E-42C7-B000-15D27DC14351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C931-C6E6-47D8-ACEA-41E8763A363F}" type="datetimeFigureOut">
              <a:rPr lang="es-CR" smtClean="0"/>
              <a:pPr/>
              <a:t>14/07/2014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3AE34-322E-42C7-B000-15D27DC1435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723AE34-322E-42C7-B000-15D27DC14351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C931-C6E6-47D8-ACEA-41E8763A363F}" type="datetimeFigureOut">
              <a:rPr lang="es-CR" smtClean="0"/>
              <a:pPr/>
              <a:t>14/07/2014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C931-C6E6-47D8-ACEA-41E8763A363F}" type="datetimeFigureOut">
              <a:rPr lang="es-CR" smtClean="0"/>
              <a:pPr/>
              <a:t>14/07/2014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723AE34-322E-42C7-B000-15D27DC14351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C931-C6E6-47D8-ACEA-41E8763A363F}" type="datetimeFigureOut">
              <a:rPr lang="es-CR" smtClean="0"/>
              <a:pPr/>
              <a:t>14/07/2014</a:t>
            </a:fld>
            <a:endParaRPr lang="es-C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23AE34-322E-42C7-B000-15D27DC14351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6CFC931-C6E6-47D8-ACEA-41E8763A363F}" type="datetimeFigureOut">
              <a:rPr lang="es-CR" smtClean="0"/>
              <a:pPr/>
              <a:t>14/07/2014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3AE34-322E-42C7-B000-15D27DC14351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C931-C6E6-47D8-ACEA-41E8763A363F}" type="datetimeFigureOut">
              <a:rPr lang="es-CR" smtClean="0"/>
              <a:pPr/>
              <a:t>14/07/2014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R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723AE34-322E-42C7-B000-15D27DC14351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C931-C6E6-47D8-ACEA-41E8763A363F}" type="datetimeFigureOut">
              <a:rPr lang="es-CR" smtClean="0"/>
              <a:pPr/>
              <a:t>14/07/2014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723AE34-322E-42C7-B000-15D27DC1435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C931-C6E6-47D8-ACEA-41E8763A363F}" type="datetimeFigureOut">
              <a:rPr lang="es-CR" smtClean="0"/>
              <a:pPr/>
              <a:t>14/07/2014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3AE34-322E-42C7-B000-15D27DC1435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23AE34-322E-42C7-B000-15D27DC14351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C931-C6E6-47D8-ACEA-41E8763A363F}" type="datetimeFigureOut">
              <a:rPr lang="es-CR" smtClean="0"/>
              <a:pPr/>
              <a:t>14/07/2014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723AE34-322E-42C7-B000-15D27DC14351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6CFC931-C6E6-47D8-ACEA-41E8763A363F}" type="datetimeFigureOut">
              <a:rPr lang="es-CR" smtClean="0"/>
              <a:pPr/>
              <a:t>14/07/2014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6CFC931-C6E6-47D8-ACEA-41E8763A363F}" type="datetimeFigureOut">
              <a:rPr lang="es-CR" smtClean="0"/>
              <a:pPr/>
              <a:t>14/07/2014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R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23AE34-322E-42C7-B000-15D27DC14351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907704" y="54868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EL ANTIGUO TESTAMENTO</a:t>
            </a:r>
            <a:endParaRPr lang="es-PE" dirty="0"/>
          </a:p>
        </p:txBody>
      </p:sp>
      <p:sp>
        <p:nvSpPr>
          <p:cNvPr id="5" name="CuadroTexto 4"/>
          <p:cNvSpPr txBox="1"/>
          <p:nvPr/>
        </p:nvSpPr>
        <p:spPr>
          <a:xfrm>
            <a:off x="798637" y="1447043"/>
            <a:ext cx="2962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ES LA  FORMACION DEL PUEBLO DE DIOS   Y LA PREPARACION DE LA LLEGADA DE JESUS</a:t>
            </a:r>
            <a:endParaRPr lang="es-PE" dirty="0"/>
          </a:p>
        </p:txBody>
      </p:sp>
      <p:sp>
        <p:nvSpPr>
          <p:cNvPr id="6" name="CuadroTexto 5"/>
          <p:cNvSpPr txBox="1"/>
          <p:nvPr/>
        </p:nvSpPr>
        <p:spPr>
          <a:xfrm>
            <a:off x="899592" y="280124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QUE  CONTIENE   46 LIBROS</a:t>
            </a:r>
            <a:endParaRPr lang="es-PE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799" y="927821"/>
            <a:ext cx="2143125" cy="143086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030" y="2368497"/>
            <a:ext cx="2149894" cy="199660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449380"/>
            <a:ext cx="1872208" cy="17145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309" y="2368497"/>
            <a:ext cx="2443785" cy="199660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424" y="4384720"/>
            <a:ext cx="2476500" cy="184785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430" y="918012"/>
            <a:ext cx="2435599" cy="143086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13" y="4221088"/>
            <a:ext cx="277177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56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biblia sol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3484" y="2276872"/>
            <a:ext cx="4248472" cy="18002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105980" y="52646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R" dirty="0"/>
              <a:t>ANTIGUO TESTAMENTO   SE CLASIFICA:</a:t>
            </a:r>
          </a:p>
        </p:txBody>
      </p:sp>
      <p:sp>
        <p:nvSpPr>
          <p:cNvPr id="13" name="Flecha arriba 12"/>
          <p:cNvSpPr/>
          <p:nvPr/>
        </p:nvSpPr>
        <p:spPr>
          <a:xfrm>
            <a:off x="4162010" y="1700808"/>
            <a:ext cx="351420" cy="69379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PE" dirty="0"/>
          </a:p>
        </p:txBody>
      </p:sp>
      <p:sp>
        <p:nvSpPr>
          <p:cNvPr id="14" name="Flecha derecha 13"/>
          <p:cNvSpPr/>
          <p:nvPr/>
        </p:nvSpPr>
        <p:spPr>
          <a:xfrm>
            <a:off x="6623720" y="2924944"/>
            <a:ext cx="68458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Flecha izquierda 14"/>
          <p:cNvSpPr/>
          <p:nvPr/>
        </p:nvSpPr>
        <p:spPr>
          <a:xfrm>
            <a:off x="1907704" y="2996952"/>
            <a:ext cx="720080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" name="Flecha abajo 15"/>
          <p:cNvSpPr/>
          <p:nvPr/>
        </p:nvSpPr>
        <p:spPr>
          <a:xfrm>
            <a:off x="4211960" y="4140764"/>
            <a:ext cx="360040" cy="5152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7" name="Rectángulo 16"/>
          <p:cNvSpPr/>
          <p:nvPr/>
        </p:nvSpPr>
        <p:spPr>
          <a:xfrm>
            <a:off x="3483159" y="1318555"/>
            <a:ext cx="1709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b="1" dirty="0">
                <a:solidFill>
                  <a:srgbClr val="FF0000"/>
                </a:solidFill>
              </a:rPr>
              <a:t>Pentateucos.</a:t>
            </a:r>
            <a:endParaRPr lang="es-PE" dirty="0"/>
          </a:p>
        </p:txBody>
      </p:sp>
      <p:sp>
        <p:nvSpPr>
          <p:cNvPr id="18" name="Rectángulo 17"/>
          <p:cNvSpPr/>
          <p:nvPr/>
        </p:nvSpPr>
        <p:spPr>
          <a:xfrm>
            <a:off x="7380312" y="2781798"/>
            <a:ext cx="14847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b="1" dirty="0"/>
              <a:t>Libros </a:t>
            </a:r>
            <a:endParaRPr lang="es-CR" b="1" dirty="0" smtClean="0"/>
          </a:p>
          <a:p>
            <a:r>
              <a:rPr lang="es-CR" b="1" dirty="0" smtClean="0"/>
              <a:t> </a:t>
            </a:r>
            <a:r>
              <a:rPr lang="es-CR" b="1" dirty="0"/>
              <a:t>Históricos</a:t>
            </a:r>
            <a:endParaRPr lang="es-PE" dirty="0"/>
          </a:p>
        </p:txBody>
      </p:sp>
      <p:sp>
        <p:nvSpPr>
          <p:cNvPr id="19" name="Rectángulo 18"/>
          <p:cNvSpPr/>
          <p:nvPr/>
        </p:nvSpPr>
        <p:spPr>
          <a:xfrm>
            <a:off x="3499994" y="4690865"/>
            <a:ext cx="22961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b="1" dirty="0">
                <a:solidFill>
                  <a:schemeClr val="accent1"/>
                </a:solidFill>
              </a:rPr>
              <a:t>Libros Poéticos o: </a:t>
            </a:r>
          </a:p>
          <a:p>
            <a:r>
              <a:rPr lang="es-CR" b="1" dirty="0">
                <a:solidFill>
                  <a:schemeClr val="accent1"/>
                </a:solidFill>
              </a:rPr>
              <a:t>Sapienciales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392877" y="2845571"/>
            <a:ext cx="13997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b="1" dirty="0">
                <a:solidFill>
                  <a:schemeClr val="accent2">
                    <a:lumMod val="75000"/>
                  </a:schemeClr>
                </a:solidFill>
              </a:rPr>
              <a:t>Libros </a:t>
            </a:r>
            <a:endParaRPr lang="es-C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R" b="1" dirty="0" smtClean="0">
                <a:solidFill>
                  <a:schemeClr val="accent2">
                    <a:lumMod val="75000"/>
                  </a:schemeClr>
                </a:solidFill>
              </a:rPr>
              <a:t>Proféticos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55576" y="1109355"/>
            <a:ext cx="3049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3200" b="1" dirty="0">
                <a:solidFill>
                  <a:srgbClr val="FF0000"/>
                </a:solidFill>
              </a:rPr>
              <a:t>Pentateucos.: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923928" y="109396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R" sz="2400" dirty="0"/>
              <a:t>Se Compone De Cinco Primeros Libros De La Biblia</a:t>
            </a:r>
          </a:p>
        </p:txBody>
      </p:sp>
      <p:sp>
        <p:nvSpPr>
          <p:cNvPr id="4" name="Rectángulo 3"/>
          <p:cNvSpPr/>
          <p:nvPr/>
        </p:nvSpPr>
        <p:spPr>
          <a:xfrm>
            <a:off x="739891" y="2334585"/>
            <a:ext cx="3608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2800" b="1" dirty="0"/>
              <a:t>Libros  </a:t>
            </a:r>
            <a:r>
              <a:rPr lang="es-CR" sz="2800" b="1" dirty="0" smtClean="0"/>
              <a:t>Históricos</a:t>
            </a:r>
            <a:r>
              <a:rPr lang="es-CR" sz="2800" dirty="0" smtClean="0"/>
              <a:t>:</a:t>
            </a:r>
            <a:endParaRPr lang="es-CR" sz="2800" dirty="0"/>
          </a:p>
        </p:txBody>
      </p:sp>
      <p:sp>
        <p:nvSpPr>
          <p:cNvPr id="5" name="Rectángulo 4"/>
          <p:cNvSpPr/>
          <p:nvPr/>
        </p:nvSpPr>
        <p:spPr>
          <a:xfrm>
            <a:off x="4160164" y="217960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R" sz="2800" dirty="0"/>
              <a:t>Son dieciséis libros  y nos narran la historia del Pueblo de Dios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68745" y="3696127"/>
            <a:ext cx="357822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2800" b="1" dirty="0">
                <a:solidFill>
                  <a:schemeClr val="accent1"/>
                </a:solidFill>
              </a:rPr>
              <a:t>Libros Poéticos </a:t>
            </a:r>
            <a:r>
              <a:rPr lang="es-CR" sz="2800" b="1" dirty="0" smtClean="0">
                <a:solidFill>
                  <a:schemeClr val="accent1"/>
                </a:solidFill>
              </a:rPr>
              <a:t>o: </a:t>
            </a:r>
          </a:p>
          <a:p>
            <a:r>
              <a:rPr lang="es-CR" sz="2800" b="1" dirty="0" smtClean="0">
                <a:solidFill>
                  <a:schemeClr val="accent1"/>
                </a:solidFill>
              </a:rPr>
              <a:t>Sapienciales</a:t>
            </a:r>
            <a:endParaRPr lang="es-CR" sz="2800" b="1" dirty="0">
              <a:solidFill>
                <a:schemeClr val="accent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160164" y="382620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R" sz="2400" dirty="0"/>
              <a:t>Son  siete y nos dan enseñanzas muy sabias para la vida</a:t>
            </a:r>
          </a:p>
        </p:txBody>
      </p:sp>
      <p:sp>
        <p:nvSpPr>
          <p:cNvPr id="8" name="Rectángulo 7"/>
          <p:cNvSpPr/>
          <p:nvPr/>
        </p:nvSpPr>
        <p:spPr>
          <a:xfrm>
            <a:off x="805613" y="5166484"/>
            <a:ext cx="3475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2800" b="1" dirty="0">
                <a:solidFill>
                  <a:schemeClr val="accent2">
                    <a:lumMod val="75000"/>
                  </a:schemeClr>
                </a:solidFill>
              </a:rPr>
              <a:t>Libros </a:t>
            </a:r>
            <a:r>
              <a:rPr lang="es-CR" sz="2800" b="1" dirty="0" smtClean="0">
                <a:solidFill>
                  <a:schemeClr val="accent2">
                    <a:lumMod val="75000"/>
                  </a:schemeClr>
                </a:solidFill>
              </a:rPr>
              <a:t>Proféticos</a:t>
            </a:r>
            <a:r>
              <a:rPr lang="es-CR" sz="2800" dirty="0" smtClean="0"/>
              <a:t>:</a:t>
            </a:r>
            <a:endParaRPr lang="es-CR" sz="2800" dirty="0"/>
          </a:p>
        </p:txBody>
      </p:sp>
      <p:sp>
        <p:nvSpPr>
          <p:cNvPr id="9" name="Rectángulo 8"/>
          <p:cNvSpPr/>
          <p:nvPr/>
        </p:nvSpPr>
        <p:spPr>
          <a:xfrm>
            <a:off x="4015091" y="490487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R" sz="2400" dirty="0"/>
              <a:t>Son </a:t>
            </a:r>
            <a:r>
              <a:rPr lang="es-CR" sz="2400" dirty="0" smtClean="0"/>
              <a:t>dieciocho  </a:t>
            </a:r>
            <a:r>
              <a:rPr lang="es-CR" sz="2400" dirty="0"/>
              <a:t>y nos anuncian la llegada del Mesías y denuncian las infidelidades del pueblo de Dios</a:t>
            </a:r>
          </a:p>
        </p:txBody>
      </p:sp>
    </p:spTree>
    <p:extLst>
      <p:ext uri="{BB962C8B-B14F-4D97-AF65-F5344CB8AC3E}">
        <p14:creationId xmlns:p14="http://schemas.microsoft.com/office/powerpoint/2010/main" val="383062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116</TotalTime>
  <Words>101</Words>
  <Application>Microsoft Office PowerPoint</Application>
  <PresentationFormat>Presentación en pantalla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Georgia</vt:lpstr>
      <vt:lpstr>Wingdings</vt:lpstr>
      <vt:lpstr>Wingdings 2</vt:lpstr>
      <vt:lpstr>Civil</vt:lpstr>
      <vt:lpstr>Presentación de PowerPoint</vt:lpstr>
      <vt:lpstr>Presentación de PowerPoint</vt:lpstr>
      <vt:lpstr>Presentación de PowerPoint</vt:lpstr>
    </vt:vector>
  </TitlesOfParts>
  <Company>uReloaded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Illusion V2</dc:creator>
  <cp:lastModifiedBy>maria garces</cp:lastModifiedBy>
  <cp:revision>14</cp:revision>
  <dcterms:created xsi:type="dcterms:W3CDTF">2012-07-04T02:20:02Z</dcterms:created>
  <dcterms:modified xsi:type="dcterms:W3CDTF">2014-07-14T13:18:31Z</dcterms:modified>
</cp:coreProperties>
</file>