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4EA94BF-9E71-4BA0-88A4-69867763E2CD}" type="datetimeFigureOut">
              <a:rPr lang="es-CR" smtClean="0"/>
              <a:t>14/07/2014</a:t>
            </a:fld>
            <a:endParaRPr lang="es-CR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CR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DB088E8-AE2C-4D96-868B-315DD1EEEF40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A94BF-9E71-4BA0-88A4-69867763E2CD}" type="datetimeFigureOut">
              <a:rPr lang="es-CR" smtClean="0"/>
              <a:t>14/07/2014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088E8-AE2C-4D96-868B-315DD1EEEF40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A94BF-9E71-4BA0-88A4-69867763E2CD}" type="datetimeFigureOut">
              <a:rPr lang="es-CR" smtClean="0"/>
              <a:t>14/07/2014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088E8-AE2C-4D96-868B-315DD1EEEF40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A94BF-9E71-4BA0-88A4-69867763E2CD}" type="datetimeFigureOut">
              <a:rPr lang="es-CR" smtClean="0"/>
              <a:t>14/07/2014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088E8-AE2C-4D96-868B-315DD1EEEF40}" type="slidenum">
              <a:rPr lang="es-CR" smtClean="0"/>
              <a:t>‹Nº›</a:t>
            </a:fld>
            <a:endParaRPr lang="es-CR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A94BF-9E71-4BA0-88A4-69867763E2CD}" type="datetimeFigureOut">
              <a:rPr lang="es-CR" smtClean="0"/>
              <a:t>14/07/2014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088E8-AE2C-4D96-868B-315DD1EEEF40}" type="slidenum">
              <a:rPr lang="es-CR" smtClean="0"/>
              <a:t>‹Nº›</a:t>
            </a:fld>
            <a:endParaRPr lang="es-CR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A94BF-9E71-4BA0-88A4-69867763E2CD}" type="datetimeFigureOut">
              <a:rPr lang="es-CR" smtClean="0"/>
              <a:t>14/07/2014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088E8-AE2C-4D96-868B-315DD1EEEF40}" type="slidenum">
              <a:rPr lang="es-CR" smtClean="0"/>
              <a:t>‹Nº›</a:t>
            </a:fld>
            <a:endParaRPr lang="es-CR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A94BF-9E71-4BA0-88A4-69867763E2CD}" type="datetimeFigureOut">
              <a:rPr lang="es-CR" smtClean="0"/>
              <a:t>14/07/2014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088E8-AE2C-4D96-868B-315DD1EEEF40}" type="slidenum">
              <a:rPr lang="es-CR" smtClean="0"/>
              <a:t>‹Nº›</a:t>
            </a:fld>
            <a:endParaRPr lang="es-C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A94BF-9E71-4BA0-88A4-69867763E2CD}" type="datetimeFigureOut">
              <a:rPr lang="es-CR" smtClean="0"/>
              <a:t>14/07/2014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088E8-AE2C-4D96-868B-315DD1EEEF40}" type="slidenum">
              <a:rPr lang="es-CR" smtClean="0"/>
              <a:t>‹Nº›</a:t>
            </a:fld>
            <a:endParaRPr lang="es-CR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A94BF-9E71-4BA0-88A4-69867763E2CD}" type="datetimeFigureOut">
              <a:rPr lang="es-CR" smtClean="0"/>
              <a:t>14/07/2014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088E8-AE2C-4D96-868B-315DD1EEEF40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4EA94BF-9E71-4BA0-88A4-69867763E2CD}" type="datetimeFigureOut">
              <a:rPr lang="es-CR" smtClean="0"/>
              <a:t>14/07/2014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B088E8-AE2C-4D96-868B-315DD1EEEF40}" type="slidenum">
              <a:rPr lang="es-CR" smtClean="0"/>
              <a:t>‹Nº›</a:t>
            </a:fld>
            <a:endParaRPr lang="es-C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4EA94BF-9E71-4BA0-88A4-69867763E2CD}" type="datetimeFigureOut">
              <a:rPr lang="es-CR" smtClean="0"/>
              <a:t>14/07/2014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DB088E8-AE2C-4D96-868B-315DD1EEEF40}" type="slidenum">
              <a:rPr lang="es-CR" smtClean="0"/>
              <a:t>‹Nº›</a:t>
            </a:fld>
            <a:endParaRPr lang="es-C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4EA94BF-9E71-4BA0-88A4-69867763E2CD}" type="datetimeFigureOut">
              <a:rPr lang="es-CR" smtClean="0"/>
              <a:t>14/07/2014</a:t>
            </a:fld>
            <a:endParaRPr lang="es-CR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CR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DB088E8-AE2C-4D96-868B-315DD1EEEF40}" type="slidenum">
              <a:rPr lang="es-CR" smtClean="0"/>
              <a:t>‹Nº›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35838" y="525652"/>
            <a:ext cx="79793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R" sz="2800" dirty="0" smtClean="0">
                <a:latin typeface="Arial Black" pitchFamily="34" charset="0"/>
              </a:rPr>
              <a:t>EL NUEVO TESTAMENTO SE CLASIFICA</a:t>
            </a:r>
            <a:endParaRPr lang="es-CR" sz="2800" dirty="0">
              <a:latin typeface="Arial Black" pitchFamily="34" charset="0"/>
            </a:endParaRPr>
          </a:p>
        </p:txBody>
      </p:sp>
      <p:pic>
        <p:nvPicPr>
          <p:cNvPr id="11" name="10 Imagen" descr="JESUSLAVALOS PI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65242" y="2234884"/>
            <a:ext cx="4286280" cy="2520280"/>
          </a:xfrm>
          <a:prstGeom prst="rect">
            <a:avLst/>
          </a:prstGeom>
        </p:spPr>
      </p:pic>
      <p:sp>
        <p:nvSpPr>
          <p:cNvPr id="12" name="Flecha arriba 11"/>
          <p:cNvSpPr/>
          <p:nvPr/>
        </p:nvSpPr>
        <p:spPr>
          <a:xfrm>
            <a:off x="4745226" y="1772816"/>
            <a:ext cx="160525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3" name="Flecha izquierda 12"/>
          <p:cNvSpPr/>
          <p:nvPr/>
        </p:nvSpPr>
        <p:spPr>
          <a:xfrm>
            <a:off x="1691680" y="3423016"/>
            <a:ext cx="622374" cy="25224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4" name="Flecha derecha 13"/>
          <p:cNvSpPr/>
          <p:nvPr/>
        </p:nvSpPr>
        <p:spPr>
          <a:xfrm>
            <a:off x="6651522" y="3423016"/>
            <a:ext cx="635962" cy="1351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5" name="Flecha abajo 14"/>
          <p:cNvSpPr/>
          <p:nvPr/>
        </p:nvSpPr>
        <p:spPr>
          <a:xfrm>
            <a:off x="4689726" y="4797152"/>
            <a:ext cx="21602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6" name="Rectángulo 15"/>
          <p:cNvSpPr/>
          <p:nvPr/>
        </p:nvSpPr>
        <p:spPr>
          <a:xfrm>
            <a:off x="3848793" y="1331476"/>
            <a:ext cx="20681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R" dirty="0"/>
              <a:t>Libros Históricos</a:t>
            </a:r>
            <a:endParaRPr lang="es-CR" dirty="0"/>
          </a:p>
        </p:txBody>
      </p:sp>
      <p:sp>
        <p:nvSpPr>
          <p:cNvPr id="17" name="Rectángulo 16"/>
          <p:cNvSpPr/>
          <p:nvPr/>
        </p:nvSpPr>
        <p:spPr>
          <a:xfrm>
            <a:off x="7380312" y="3105367"/>
            <a:ext cx="16770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R" dirty="0"/>
              <a:t>Carta o </a:t>
            </a:r>
            <a:endParaRPr lang="es-CR" dirty="0" smtClean="0"/>
          </a:p>
          <a:p>
            <a:r>
              <a:rPr lang="es-CR" dirty="0" smtClean="0"/>
              <a:t>Epístolas </a:t>
            </a:r>
            <a:endParaRPr lang="es-CR" dirty="0"/>
          </a:p>
          <a:p>
            <a:r>
              <a:rPr lang="es-CR" dirty="0"/>
              <a:t>de San Pablo</a:t>
            </a:r>
            <a:endParaRPr lang="es-CR" dirty="0"/>
          </a:p>
        </p:txBody>
      </p:sp>
      <p:sp>
        <p:nvSpPr>
          <p:cNvPr id="18" name="Rectángulo 17"/>
          <p:cNvSpPr/>
          <p:nvPr/>
        </p:nvSpPr>
        <p:spPr>
          <a:xfrm>
            <a:off x="3911728" y="5271188"/>
            <a:ext cx="19880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R" dirty="0"/>
              <a:t>Cartas Católicas</a:t>
            </a:r>
            <a:endParaRPr lang="es-CR" dirty="0"/>
          </a:p>
        </p:txBody>
      </p:sp>
      <p:sp>
        <p:nvSpPr>
          <p:cNvPr id="19" name="Rectángulo 18"/>
          <p:cNvSpPr/>
          <p:nvPr/>
        </p:nvSpPr>
        <p:spPr>
          <a:xfrm>
            <a:off x="233363" y="3305926"/>
            <a:ext cx="14590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R" dirty="0"/>
              <a:t>Apocalipsis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99592" y="908720"/>
            <a:ext cx="20681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R" b="1" dirty="0">
                <a:solidFill>
                  <a:schemeClr val="accent2">
                    <a:lumMod val="75000"/>
                  </a:schemeClr>
                </a:solidFill>
              </a:rPr>
              <a:t>Libros Históricos</a:t>
            </a:r>
            <a:endParaRPr lang="es-C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635896" y="77022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R" dirty="0"/>
              <a:t>Son los cuatro Evangelios y Los Hechos de los Apóstoles</a:t>
            </a:r>
            <a:endParaRPr lang="es-CR" dirty="0"/>
          </a:p>
        </p:txBody>
      </p:sp>
      <p:sp>
        <p:nvSpPr>
          <p:cNvPr id="4" name="Rectángulo 3"/>
          <p:cNvSpPr/>
          <p:nvPr/>
        </p:nvSpPr>
        <p:spPr>
          <a:xfrm>
            <a:off x="927786" y="1700808"/>
            <a:ext cx="21403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R" b="1" dirty="0"/>
              <a:t>Carta o Epístolas </a:t>
            </a:r>
            <a:endParaRPr lang="es-CR" b="1" dirty="0" smtClean="0"/>
          </a:p>
          <a:p>
            <a:r>
              <a:rPr lang="es-CR" b="1" dirty="0" smtClean="0"/>
              <a:t>de </a:t>
            </a:r>
            <a:r>
              <a:rPr lang="es-CR" b="1" dirty="0"/>
              <a:t>San Pablo</a:t>
            </a:r>
            <a:endParaRPr lang="es-CR" b="1" dirty="0"/>
          </a:p>
        </p:txBody>
      </p:sp>
      <p:sp>
        <p:nvSpPr>
          <p:cNvPr id="5" name="Rectángulo 4"/>
          <p:cNvSpPr/>
          <p:nvPr/>
        </p:nvSpPr>
        <p:spPr>
          <a:xfrm>
            <a:off x="3563888" y="170080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R" dirty="0"/>
              <a:t>Son catorce cartas y las dirigió a las comunidades cristianas</a:t>
            </a:r>
            <a:endParaRPr lang="es-CR" dirty="0"/>
          </a:p>
        </p:txBody>
      </p:sp>
      <p:sp>
        <p:nvSpPr>
          <p:cNvPr id="6" name="Rectángulo 5"/>
          <p:cNvSpPr/>
          <p:nvPr/>
        </p:nvSpPr>
        <p:spPr>
          <a:xfrm>
            <a:off x="1046399" y="2996952"/>
            <a:ext cx="19880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R" b="1" dirty="0">
                <a:solidFill>
                  <a:srgbClr val="92D050"/>
                </a:solidFill>
              </a:rPr>
              <a:t>Cartas Católicas</a:t>
            </a:r>
            <a:endParaRPr lang="es-CR" b="1" dirty="0">
              <a:solidFill>
                <a:srgbClr val="92D05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529000" y="274449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R" dirty="0"/>
              <a:t>Son siete y fueron escritas por Santiago el menor Pedro</a:t>
            </a:r>
            <a:endParaRPr lang="es-CR" dirty="0"/>
          </a:p>
        </p:txBody>
      </p:sp>
      <p:sp>
        <p:nvSpPr>
          <p:cNvPr id="8" name="Rectángulo 7"/>
          <p:cNvSpPr/>
          <p:nvPr/>
        </p:nvSpPr>
        <p:spPr>
          <a:xfrm>
            <a:off x="1115616" y="3646765"/>
            <a:ext cx="14590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R" b="1" dirty="0">
                <a:solidFill>
                  <a:srgbClr val="FF0000"/>
                </a:solidFill>
              </a:rPr>
              <a:t>Apocalipsis</a:t>
            </a:r>
            <a:endParaRPr lang="es-CR" b="1" dirty="0">
              <a:solidFill>
                <a:srgbClr val="FF0000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3529000" y="3603520"/>
            <a:ext cx="42995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R" dirty="0"/>
              <a:t>Es un libro profético escrito por Juan</a:t>
            </a:r>
            <a:endParaRPr lang="es-CR" dirty="0"/>
          </a:p>
        </p:txBody>
      </p:sp>
      <p:pic>
        <p:nvPicPr>
          <p:cNvPr id="10" name="1 Imagen" descr="images (2)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95936" y="3972852"/>
            <a:ext cx="3024336" cy="264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257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  <p:bldP spid="8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</TotalTime>
  <Words>64</Words>
  <Application>Microsoft Office PowerPoint</Application>
  <PresentationFormat>Presentación en pantalla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 Black</vt:lpstr>
      <vt:lpstr>Lucida Sans Unicode</vt:lpstr>
      <vt:lpstr>Verdana</vt:lpstr>
      <vt:lpstr>Wingdings 2</vt:lpstr>
      <vt:lpstr>Wingdings 3</vt:lpstr>
      <vt:lpstr>Concurrencia</vt:lpstr>
      <vt:lpstr>Presentación de PowerPoint</vt:lpstr>
      <vt:lpstr>Presentación de PowerPoint</vt:lpstr>
    </vt:vector>
  </TitlesOfParts>
  <Company>uReloaded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Illusion V2</dc:creator>
  <cp:lastModifiedBy>maria garces</cp:lastModifiedBy>
  <cp:revision>3</cp:revision>
  <dcterms:created xsi:type="dcterms:W3CDTF">2006-01-01T07:21:26Z</dcterms:created>
  <dcterms:modified xsi:type="dcterms:W3CDTF">2014-07-14T12:27:26Z</dcterms:modified>
</cp:coreProperties>
</file>