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69" r:id="rId2"/>
    <p:sldId id="270" r:id="rId3"/>
    <p:sldId id="271" r:id="rId4"/>
    <p:sldId id="272" r:id="rId5"/>
    <p:sldId id="273" r:id="rId6"/>
    <p:sldId id="274" r:id="rId7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32B"/>
    <a:srgbClr val="FCB811"/>
    <a:srgbClr val="800080"/>
    <a:srgbClr val="FF0000"/>
    <a:srgbClr val="F74811"/>
    <a:srgbClr val="FFFF00"/>
    <a:srgbClr val="219797"/>
    <a:srgbClr val="FF6FC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6" autoAdjust="0"/>
    <p:restoredTop sz="94660"/>
  </p:normalViewPr>
  <p:slideViewPr>
    <p:cSldViewPr>
      <p:cViewPr>
        <p:scale>
          <a:sx n="64" d="100"/>
          <a:sy n="64" d="100"/>
        </p:scale>
        <p:origin x="-1548" y="-168"/>
      </p:cViewPr>
      <p:guideLst>
        <p:guide orient="horz" pos="3748"/>
        <p:guide pos="283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2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Click to edit Master text styles</a:t>
            </a:r>
          </a:p>
          <a:p>
            <a:pPr lvl="1"/>
            <a:r>
              <a:rPr lang="es-ES" noProof="0" smtClean="0"/>
              <a:t>Second level</a:t>
            </a:r>
          </a:p>
          <a:p>
            <a:pPr lvl="2"/>
            <a:r>
              <a:rPr lang="es-ES" noProof="0" smtClean="0"/>
              <a:t>Third level</a:t>
            </a:r>
          </a:p>
          <a:p>
            <a:pPr lvl="3"/>
            <a:r>
              <a:rPr lang="es-ES" noProof="0" smtClean="0"/>
              <a:t>Fourth level</a:t>
            </a:r>
          </a:p>
          <a:p>
            <a:pPr lvl="4"/>
            <a:r>
              <a:rPr lang="es-ES" noProof="0" smtClean="0"/>
              <a:t>Fifth level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28322744-F785-4EC3-82BB-EDF3353BDCE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pitchFamily="-107" charset="0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pitchFamily="-107" charset="0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pitchFamily="-107" charset="0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pitchFamily="-107" charset="0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pitchFamily="-107" charset="0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322744-F785-4EC3-82BB-EDF3353BDCEF}" type="slidenum">
              <a:rPr lang="es-ES" smtClean="0"/>
              <a:pPr>
                <a:defRPr/>
              </a:pPr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322744-F785-4EC3-82BB-EDF3353BDCEF}" type="slidenum">
              <a:rPr lang="es-ES" smtClean="0"/>
              <a:pPr>
                <a:defRPr/>
              </a:pPr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322744-F785-4EC3-82BB-EDF3353BDCEF}" type="slidenum">
              <a:rPr lang="es-ES" smtClean="0"/>
              <a:pPr>
                <a:defRPr/>
              </a:pPr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322744-F785-4EC3-82BB-EDF3353BDCEF}" type="slidenum">
              <a:rPr lang="es-ES" smtClean="0"/>
              <a:pPr>
                <a:defRPr/>
              </a:pPr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322744-F785-4EC3-82BB-EDF3353BDCEF}" type="slidenum">
              <a:rPr lang="es-ES" smtClean="0"/>
              <a:pPr>
                <a:defRPr/>
              </a:pPr>
              <a:t>5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322744-F785-4EC3-82BB-EDF3353BDCEF}" type="slidenum">
              <a:rPr lang="es-ES" smtClean="0"/>
              <a:pPr>
                <a:defRPr/>
              </a:pPr>
              <a:t>6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9A73F-04B5-4271-8072-117E356185E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2268D-A02B-4429-AFC5-B2E1A33588B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C996C-848A-4FA9-A3E9-C40B371FA1B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76974-BE9C-41EA-9337-05AFF9AE0A8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89AEE-A4F0-4504-BD8B-DFF2C28C668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38528-8722-450E-ADDB-DDC2B7E306D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B2DD3-F017-4F0B-ABF1-0BAB2C204E9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271AD-00CC-4D64-9375-044B2AA4E91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59E22-891E-446A-B684-964F5DD081B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0CA5F-CD8E-44BF-A6FC-3EE036CBA78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2B8FA-D479-4AF6-A177-F268D3B12AD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 para editar título</a:t>
            </a:r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-107" charset="0"/>
                <a:ea typeface="Arial" pitchFamily="-107" charset="0"/>
                <a:cs typeface="Arial" pitchFamily="-107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-107" charset="0"/>
                <a:ea typeface="Arial" pitchFamily="-107" charset="0"/>
                <a:cs typeface="Arial" pitchFamily="-107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E86A2A6-F7E4-4591-AB7A-783BC078577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4" r:id="rId2"/>
    <p:sldLayoutId id="2147483693" r:id="rId3"/>
    <p:sldLayoutId id="2147483692" r:id="rId4"/>
    <p:sldLayoutId id="2147483691" r:id="rId5"/>
    <p:sldLayoutId id="2147483690" r:id="rId6"/>
    <p:sldLayoutId id="2147483689" r:id="rId7"/>
    <p:sldLayoutId id="2147483688" r:id="rId8"/>
    <p:sldLayoutId id="2147483687" r:id="rId9"/>
    <p:sldLayoutId id="2147483686" r:id="rId10"/>
    <p:sldLayoutId id="2147483685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charset="0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charset="0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charset="0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107 Rectángulo"/>
          <p:cNvSpPr/>
          <p:nvPr/>
        </p:nvSpPr>
        <p:spPr>
          <a:xfrm>
            <a:off x="6804025" y="1341438"/>
            <a:ext cx="647700" cy="647700"/>
          </a:xfrm>
          <a:prstGeom prst="rect">
            <a:avLst/>
          </a:prstGeom>
          <a:solidFill>
            <a:srgbClr val="FF932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3077" name="Text Box 18"/>
          <p:cNvSpPr txBox="1">
            <a:spLocks noChangeArrowheads="1"/>
          </p:cNvSpPr>
          <p:nvPr/>
        </p:nvSpPr>
        <p:spPr bwMode="auto">
          <a:xfrm>
            <a:off x="666750" y="908050"/>
            <a:ext cx="23764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s-ES" sz="3200" b="1">
                <a:solidFill>
                  <a:srgbClr val="262626"/>
                </a:solidFill>
                <a:latin typeface="Calibri" pitchFamily="34" charset="0"/>
              </a:rPr>
              <a:t>Cubo</a:t>
            </a:r>
          </a:p>
        </p:txBody>
      </p:sp>
      <p:sp>
        <p:nvSpPr>
          <p:cNvPr id="3078" name="Text Box 18"/>
          <p:cNvSpPr txBox="1">
            <a:spLocks noChangeArrowheads="1"/>
          </p:cNvSpPr>
          <p:nvPr/>
        </p:nvSpPr>
        <p:spPr bwMode="auto">
          <a:xfrm>
            <a:off x="4932363" y="981075"/>
            <a:ext cx="13684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s-ES" sz="3200" b="1">
                <a:solidFill>
                  <a:srgbClr val="262626"/>
                </a:solidFill>
                <a:latin typeface="Calibri" pitchFamily="34" charset="0"/>
              </a:rPr>
              <a:t>Caras</a:t>
            </a:r>
          </a:p>
        </p:txBody>
      </p:sp>
      <p:sp>
        <p:nvSpPr>
          <p:cNvPr id="3079" name="Text Box 18"/>
          <p:cNvSpPr txBox="1">
            <a:spLocks noChangeArrowheads="1"/>
          </p:cNvSpPr>
          <p:nvPr/>
        </p:nvSpPr>
        <p:spPr bwMode="auto">
          <a:xfrm>
            <a:off x="677863" y="3489325"/>
            <a:ext cx="23764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s-ES" sz="3200" b="1">
                <a:solidFill>
                  <a:srgbClr val="262626"/>
                </a:solidFill>
                <a:latin typeface="Calibri" pitchFamily="34" charset="0"/>
              </a:rPr>
              <a:t>Aristas</a:t>
            </a:r>
          </a:p>
        </p:txBody>
      </p:sp>
      <p:sp>
        <p:nvSpPr>
          <p:cNvPr id="39" name="AutoShape 13"/>
          <p:cNvSpPr>
            <a:spLocks noChangeArrowheads="1"/>
          </p:cNvSpPr>
          <p:nvPr/>
        </p:nvSpPr>
        <p:spPr bwMode="auto">
          <a:xfrm>
            <a:off x="2195513" y="4437063"/>
            <a:ext cx="1214437" cy="1214437"/>
          </a:xfrm>
          <a:prstGeom prst="cube">
            <a:avLst>
              <a:gd name="adj" fmla="val 25000"/>
            </a:avLst>
          </a:prstGeom>
          <a:solidFill>
            <a:srgbClr val="FF932B"/>
          </a:solidFill>
          <a:ln w="9525">
            <a:solidFill>
              <a:srgbClr val="0000F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0">
              <a:defRPr/>
            </a:pPr>
            <a:endParaRPr lang="es-ES"/>
          </a:p>
        </p:txBody>
      </p:sp>
      <p:sp>
        <p:nvSpPr>
          <p:cNvPr id="40" name="Text Box 14"/>
          <p:cNvSpPr txBox="1">
            <a:spLocks noChangeArrowheads="1"/>
          </p:cNvSpPr>
          <p:nvPr/>
        </p:nvSpPr>
        <p:spPr bwMode="auto">
          <a:xfrm>
            <a:off x="2700338" y="40767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s-ES"/>
              <a:t>1</a:t>
            </a:r>
          </a:p>
        </p:txBody>
      </p:sp>
      <p:sp>
        <p:nvSpPr>
          <p:cNvPr id="41" name="Text Box 15"/>
          <p:cNvSpPr txBox="1">
            <a:spLocks noChangeArrowheads="1"/>
          </p:cNvSpPr>
          <p:nvPr/>
        </p:nvSpPr>
        <p:spPr bwMode="auto">
          <a:xfrm>
            <a:off x="2987675" y="4292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s-ES"/>
              <a:t>3</a:t>
            </a:r>
          </a:p>
        </p:txBody>
      </p:sp>
      <p:sp>
        <p:nvSpPr>
          <p:cNvPr id="42" name="Text Box 16"/>
          <p:cNvSpPr txBox="1">
            <a:spLocks noChangeArrowheads="1"/>
          </p:cNvSpPr>
          <p:nvPr/>
        </p:nvSpPr>
        <p:spPr bwMode="auto">
          <a:xfrm>
            <a:off x="2555875" y="44370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s-ES"/>
              <a:t>4</a:t>
            </a:r>
          </a:p>
        </p:txBody>
      </p:sp>
      <p:sp>
        <p:nvSpPr>
          <p:cNvPr id="43" name="Text Box 17"/>
          <p:cNvSpPr txBox="1">
            <a:spLocks noChangeArrowheads="1"/>
          </p:cNvSpPr>
          <p:nvPr/>
        </p:nvSpPr>
        <p:spPr bwMode="auto">
          <a:xfrm>
            <a:off x="3348038" y="46529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s-ES"/>
              <a:t>5</a:t>
            </a:r>
          </a:p>
        </p:txBody>
      </p:sp>
      <p:sp>
        <p:nvSpPr>
          <p:cNvPr id="44" name="Text Box 18"/>
          <p:cNvSpPr txBox="1">
            <a:spLocks noChangeArrowheads="1"/>
          </p:cNvSpPr>
          <p:nvPr/>
        </p:nvSpPr>
        <p:spPr bwMode="auto">
          <a:xfrm>
            <a:off x="2124075" y="4292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s-ES"/>
              <a:t>2</a:t>
            </a:r>
          </a:p>
        </p:txBody>
      </p:sp>
      <p:sp>
        <p:nvSpPr>
          <p:cNvPr id="45" name="Text Box 19"/>
          <p:cNvSpPr txBox="1">
            <a:spLocks noChangeArrowheads="1"/>
          </p:cNvSpPr>
          <p:nvPr/>
        </p:nvSpPr>
        <p:spPr bwMode="auto">
          <a:xfrm>
            <a:off x="3059113" y="49403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s-ES"/>
              <a:t>6</a:t>
            </a:r>
          </a:p>
        </p:txBody>
      </p:sp>
      <p:sp>
        <p:nvSpPr>
          <p:cNvPr id="46" name="Text Box 20"/>
          <p:cNvSpPr txBox="1">
            <a:spLocks noChangeArrowheads="1"/>
          </p:cNvSpPr>
          <p:nvPr/>
        </p:nvSpPr>
        <p:spPr bwMode="auto">
          <a:xfrm>
            <a:off x="2124075" y="50133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s-ES"/>
              <a:t>7</a:t>
            </a:r>
          </a:p>
        </p:txBody>
      </p:sp>
      <p:sp>
        <p:nvSpPr>
          <p:cNvPr id="47" name="Text Box 21"/>
          <p:cNvSpPr txBox="1">
            <a:spLocks noChangeArrowheads="1"/>
          </p:cNvSpPr>
          <p:nvPr/>
        </p:nvSpPr>
        <p:spPr bwMode="auto">
          <a:xfrm>
            <a:off x="2268538" y="37163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s-ES"/>
              <a:t>8</a:t>
            </a:r>
          </a:p>
        </p:txBody>
      </p:sp>
      <p:sp>
        <p:nvSpPr>
          <p:cNvPr id="48" name="Line 22"/>
          <p:cNvSpPr>
            <a:spLocks noChangeShapeType="1"/>
          </p:cNvSpPr>
          <p:nvPr/>
        </p:nvSpPr>
        <p:spPr bwMode="auto">
          <a:xfrm>
            <a:off x="2411413" y="4005263"/>
            <a:ext cx="0" cy="4318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_tradnl"/>
          </a:p>
        </p:txBody>
      </p:sp>
      <p:sp>
        <p:nvSpPr>
          <p:cNvPr id="49" name="Text Box 23"/>
          <p:cNvSpPr txBox="1">
            <a:spLocks noChangeArrowheads="1"/>
          </p:cNvSpPr>
          <p:nvPr/>
        </p:nvSpPr>
        <p:spPr bwMode="auto">
          <a:xfrm>
            <a:off x="1474788" y="53006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s-ES"/>
              <a:t>9</a:t>
            </a:r>
          </a:p>
        </p:txBody>
      </p:sp>
      <p:sp>
        <p:nvSpPr>
          <p:cNvPr id="50" name="Line 24"/>
          <p:cNvSpPr>
            <a:spLocks noChangeShapeType="1"/>
          </p:cNvSpPr>
          <p:nvPr/>
        </p:nvSpPr>
        <p:spPr bwMode="auto">
          <a:xfrm>
            <a:off x="1835150" y="5516563"/>
            <a:ext cx="360363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_tradnl"/>
          </a:p>
        </p:txBody>
      </p:sp>
      <p:sp>
        <p:nvSpPr>
          <p:cNvPr id="51" name="Text Box 25"/>
          <p:cNvSpPr txBox="1">
            <a:spLocks noChangeArrowheads="1"/>
          </p:cNvSpPr>
          <p:nvPr/>
        </p:nvSpPr>
        <p:spPr bwMode="auto">
          <a:xfrm>
            <a:off x="2411413" y="56610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s-ES"/>
              <a:t>10</a:t>
            </a:r>
          </a:p>
        </p:txBody>
      </p:sp>
      <p:sp>
        <p:nvSpPr>
          <p:cNvPr id="52" name="Text Box 26"/>
          <p:cNvSpPr txBox="1">
            <a:spLocks noChangeArrowheads="1"/>
          </p:cNvSpPr>
          <p:nvPr/>
        </p:nvSpPr>
        <p:spPr bwMode="auto">
          <a:xfrm>
            <a:off x="3203575" y="54451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s-ES"/>
              <a:t>11</a:t>
            </a:r>
          </a:p>
        </p:txBody>
      </p:sp>
      <p:sp>
        <p:nvSpPr>
          <p:cNvPr id="53" name="Text Box 27"/>
          <p:cNvSpPr txBox="1">
            <a:spLocks noChangeArrowheads="1"/>
          </p:cNvSpPr>
          <p:nvPr/>
        </p:nvSpPr>
        <p:spPr bwMode="auto">
          <a:xfrm>
            <a:off x="3635375" y="50847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s-ES"/>
              <a:t>12</a:t>
            </a:r>
          </a:p>
        </p:txBody>
      </p:sp>
      <p:sp>
        <p:nvSpPr>
          <p:cNvPr id="54" name="Line 28"/>
          <p:cNvSpPr>
            <a:spLocks noChangeShapeType="1"/>
          </p:cNvSpPr>
          <p:nvPr/>
        </p:nvSpPr>
        <p:spPr bwMode="auto">
          <a:xfrm flipH="1" flipV="1">
            <a:off x="3419475" y="5229225"/>
            <a:ext cx="360363" cy="1588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_tradnl"/>
          </a:p>
        </p:txBody>
      </p:sp>
      <p:sp>
        <p:nvSpPr>
          <p:cNvPr id="55" name="Line 29"/>
          <p:cNvSpPr>
            <a:spLocks noChangeShapeType="1"/>
          </p:cNvSpPr>
          <p:nvPr/>
        </p:nvSpPr>
        <p:spPr bwMode="auto">
          <a:xfrm>
            <a:off x="2555875" y="4437063"/>
            <a:ext cx="0" cy="92551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56" name="Line 30"/>
          <p:cNvSpPr>
            <a:spLocks noChangeShapeType="1"/>
          </p:cNvSpPr>
          <p:nvPr/>
        </p:nvSpPr>
        <p:spPr bwMode="auto">
          <a:xfrm flipV="1">
            <a:off x="2195513" y="5362575"/>
            <a:ext cx="360362" cy="2984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57" name="Line 31"/>
          <p:cNvSpPr>
            <a:spLocks noChangeShapeType="1"/>
          </p:cNvSpPr>
          <p:nvPr/>
        </p:nvSpPr>
        <p:spPr bwMode="auto">
          <a:xfrm flipV="1">
            <a:off x="2555875" y="5368925"/>
            <a:ext cx="863600" cy="47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58" name="57 Cubo"/>
          <p:cNvSpPr/>
          <p:nvPr/>
        </p:nvSpPr>
        <p:spPr>
          <a:xfrm>
            <a:off x="1476375" y="1412875"/>
            <a:ext cx="1439863" cy="1439863"/>
          </a:xfrm>
          <a:prstGeom prst="cube">
            <a:avLst/>
          </a:prstGeom>
          <a:solidFill>
            <a:srgbClr val="FF932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60" name="59 Rectángulo"/>
          <p:cNvSpPr/>
          <p:nvPr/>
        </p:nvSpPr>
        <p:spPr>
          <a:xfrm>
            <a:off x="6156325" y="1998663"/>
            <a:ext cx="647700" cy="647700"/>
          </a:xfrm>
          <a:prstGeom prst="rect">
            <a:avLst/>
          </a:prstGeom>
          <a:solidFill>
            <a:srgbClr val="FF932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61" name="60 Rectángulo"/>
          <p:cNvSpPr/>
          <p:nvPr/>
        </p:nvSpPr>
        <p:spPr>
          <a:xfrm>
            <a:off x="6804025" y="1998663"/>
            <a:ext cx="647700" cy="647700"/>
          </a:xfrm>
          <a:prstGeom prst="rect">
            <a:avLst/>
          </a:prstGeom>
          <a:solidFill>
            <a:srgbClr val="FF932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63" name="62 Rectángulo"/>
          <p:cNvSpPr/>
          <p:nvPr/>
        </p:nvSpPr>
        <p:spPr>
          <a:xfrm>
            <a:off x="6804025" y="2636838"/>
            <a:ext cx="647700" cy="647700"/>
          </a:xfrm>
          <a:prstGeom prst="rect">
            <a:avLst/>
          </a:prstGeom>
          <a:solidFill>
            <a:srgbClr val="FF932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64" name="63 Rectángulo"/>
          <p:cNvSpPr/>
          <p:nvPr/>
        </p:nvSpPr>
        <p:spPr>
          <a:xfrm>
            <a:off x="7451725" y="1998663"/>
            <a:ext cx="649288" cy="647700"/>
          </a:xfrm>
          <a:prstGeom prst="rect">
            <a:avLst/>
          </a:prstGeom>
          <a:solidFill>
            <a:srgbClr val="FF932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59" name="58 Rectángulo"/>
          <p:cNvSpPr/>
          <p:nvPr/>
        </p:nvSpPr>
        <p:spPr>
          <a:xfrm>
            <a:off x="5508625" y="1998663"/>
            <a:ext cx="647700" cy="647700"/>
          </a:xfrm>
          <a:prstGeom prst="rect">
            <a:avLst/>
          </a:prstGeom>
          <a:solidFill>
            <a:srgbClr val="FF932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3105" name="67 Rectángulo"/>
          <p:cNvSpPr>
            <a:spLocks noChangeArrowheads="1"/>
          </p:cNvSpPr>
          <p:nvPr/>
        </p:nvSpPr>
        <p:spPr bwMode="auto">
          <a:xfrm>
            <a:off x="5651500" y="2133600"/>
            <a:ext cx="3127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/>
            <a:r>
              <a:rPr lang="es-ES"/>
              <a:t>1</a:t>
            </a:r>
          </a:p>
        </p:txBody>
      </p:sp>
      <p:sp>
        <p:nvSpPr>
          <p:cNvPr id="3106" name="68 Rectángulo"/>
          <p:cNvSpPr>
            <a:spLocks noChangeArrowheads="1"/>
          </p:cNvSpPr>
          <p:nvPr/>
        </p:nvSpPr>
        <p:spPr bwMode="auto">
          <a:xfrm>
            <a:off x="6346825" y="2141538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/>
            <a:r>
              <a:rPr lang="es-ES"/>
              <a:t>2</a:t>
            </a:r>
          </a:p>
        </p:txBody>
      </p:sp>
      <p:sp>
        <p:nvSpPr>
          <p:cNvPr id="3107" name="69 Rectángulo"/>
          <p:cNvSpPr>
            <a:spLocks noChangeArrowheads="1"/>
          </p:cNvSpPr>
          <p:nvPr/>
        </p:nvSpPr>
        <p:spPr bwMode="auto">
          <a:xfrm>
            <a:off x="6948488" y="2133600"/>
            <a:ext cx="3127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/>
            <a:r>
              <a:rPr lang="es-ES"/>
              <a:t>3</a:t>
            </a:r>
          </a:p>
        </p:txBody>
      </p:sp>
      <p:sp>
        <p:nvSpPr>
          <p:cNvPr id="3108" name="70 Rectángulo"/>
          <p:cNvSpPr>
            <a:spLocks noChangeArrowheads="1"/>
          </p:cNvSpPr>
          <p:nvPr/>
        </p:nvSpPr>
        <p:spPr bwMode="auto">
          <a:xfrm>
            <a:off x="7596188" y="2141538"/>
            <a:ext cx="3127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/>
            <a:r>
              <a:rPr lang="es-ES"/>
              <a:t>4</a:t>
            </a:r>
          </a:p>
        </p:txBody>
      </p:sp>
      <p:sp>
        <p:nvSpPr>
          <p:cNvPr id="3109" name="71 Rectángulo"/>
          <p:cNvSpPr>
            <a:spLocks noChangeArrowheads="1"/>
          </p:cNvSpPr>
          <p:nvPr/>
        </p:nvSpPr>
        <p:spPr bwMode="auto">
          <a:xfrm>
            <a:off x="6948488" y="2717800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/>
            <a:r>
              <a:rPr lang="es-ES"/>
              <a:t>5</a:t>
            </a:r>
          </a:p>
        </p:txBody>
      </p:sp>
      <p:sp>
        <p:nvSpPr>
          <p:cNvPr id="3110" name="72 Rectángulo"/>
          <p:cNvSpPr>
            <a:spLocks noChangeArrowheads="1"/>
          </p:cNvSpPr>
          <p:nvPr/>
        </p:nvSpPr>
        <p:spPr bwMode="auto">
          <a:xfrm>
            <a:off x="6948488" y="1493838"/>
            <a:ext cx="3127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/>
            <a:r>
              <a:rPr lang="es-ES"/>
              <a:t>6</a:t>
            </a:r>
          </a:p>
        </p:txBody>
      </p:sp>
      <p:sp>
        <p:nvSpPr>
          <p:cNvPr id="3131" name="Text Box 18"/>
          <p:cNvSpPr txBox="1">
            <a:spLocks noChangeArrowheads="1"/>
          </p:cNvSpPr>
          <p:nvPr/>
        </p:nvSpPr>
        <p:spPr bwMode="auto">
          <a:xfrm>
            <a:off x="5148263" y="3573463"/>
            <a:ext cx="16557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s-ES" sz="3200" b="1">
                <a:solidFill>
                  <a:srgbClr val="262626"/>
                </a:solidFill>
                <a:latin typeface="Calibri" pitchFamily="34" charset="0"/>
              </a:rPr>
              <a:t>Vértices</a:t>
            </a: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6443663" y="4359275"/>
            <a:ext cx="1489075" cy="1490663"/>
            <a:chOff x="3923" y="2523"/>
            <a:chExt cx="938" cy="939"/>
          </a:xfrm>
        </p:grpSpPr>
        <p:sp>
          <p:nvSpPr>
            <p:cNvPr id="3134" name="AutoShape 34"/>
            <p:cNvSpPr>
              <a:spLocks noChangeArrowheads="1"/>
            </p:cNvSpPr>
            <p:nvPr/>
          </p:nvSpPr>
          <p:spPr bwMode="auto">
            <a:xfrm>
              <a:off x="4014" y="2614"/>
              <a:ext cx="765" cy="765"/>
            </a:xfrm>
            <a:prstGeom prst="cube">
              <a:avLst>
                <a:gd name="adj" fmla="val 25000"/>
              </a:avLst>
            </a:prstGeom>
            <a:solidFill>
              <a:srgbClr val="FF99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/>
              <a:endParaRPr lang="es-ES"/>
            </a:p>
          </p:txBody>
        </p:sp>
        <p:sp>
          <p:nvSpPr>
            <p:cNvPr id="3135" name="Line 35"/>
            <p:cNvSpPr>
              <a:spLocks noChangeShapeType="1"/>
            </p:cNvSpPr>
            <p:nvPr/>
          </p:nvSpPr>
          <p:spPr bwMode="auto">
            <a:xfrm flipV="1">
              <a:off x="4014" y="3113"/>
              <a:ext cx="181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136" name="Line 36"/>
            <p:cNvSpPr>
              <a:spLocks noChangeShapeType="1"/>
            </p:cNvSpPr>
            <p:nvPr/>
          </p:nvSpPr>
          <p:spPr bwMode="auto">
            <a:xfrm flipH="1" flipV="1">
              <a:off x="4195" y="2614"/>
              <a:ext cx="0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137" name="Line 37"/>
            <p:cNvSpPr>
              <a:spLocks noChangeShapeType="1"/>
            </p:cNvSpPr>
            <p:nvPr/>
          </p:nvSpPr>
          <p:spPr bwMode="auto">
            <a:xfrm>
              <a:off x="4195" y="3113"/>
              <a:ext cx="590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138" name="AutoShape 38"/>
            <p:cNvSpPr>
              <a:spLocks noChangeArrowheads="1"/>
            </p:cNvSpPr>
            <p:nvPr/>
          </p:nvSpPr>
          <p:spPr bwMode="auto">
            <a:xfrm>
              <a:off x="3923" y="2750"/>
              <a:ext cx="167" cy="168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3139" name="AutoShape 39"/>
            <p:cNvSpPr>
              <a:spLocks noChangeArrowheads="1"/>
            </p:cNvSpPr>
            <p:nvPr/>
          </p:nvSpPr>
          <p:spPr bwMode="auto">
            <a:xfrm>
              <a:off x="4513" y="2750"/>
              <a:ext cx="167" cy="168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3140" name="AutoShape 40"/>
            <p:cNvSpPr>
              <a:spLocks noChangeArrowheads="1"/>
            </p:cNvSpPr>
            <p:nvPr/>
          </p:nvSpPr>
          <p:spPr bwMode="auto">
            <a:xfrm>
              <a:off x="4513" y="3249"/>
              <a:ext cx="167" cy="168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3141" name="AutoShape 41"/>
            <p:cNvSpPr>
              <a:spLocks noChangeArrowheads="1"/>
            </p:cNvSpPr>
            <p:nvPr/>
          </p:nvSpPr>
          <p:spPr bwMode="auto">
            <a:xfrm>
              <a:off x="3923" y="3294"/>
              <a:ext cx="167" cy="168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3142" name="AutoShape 42"/>
            <p:cNvSpPr>
              <a:spLocks noChangeArrowheads="1"/>
            </p:cNvSpPr>
            <p:nvPr/>
          </p:nvSpPr>
          <p:spPr bwMode="auto">
            <a:xfrm>
              <a:off x="4694" y="3067"/>
              <a:ext cx="167" cy="168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3143" name="AutoShape 43"/>
            <p:cNvSpPr>
              <a:spLocks noChangeArrowheads="1"/>
            </p:cNvSpPr>
            <p:nvPr/>
          </p:nvSpPr>
          <p:spPr bwMode="auto">
            <a:xfrm>
              <a:off x="4694" y="2523"/>
              <a:ext cx="167" cy="168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3144" name="AutoShape 44"/>
            <p:cNvSpPr>
              <a:spLocks noChangeArrowheads="1"/>
            </p:cNvSpPr>
            <p:nvPr/>
          </p:nvSpPr>
          <p:spPr bwMode="auto">
            <a:xfrm>
              <a:off x="4105" y="2523"/>
              <a:ext cx="167" cy="168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CL"/>
            </a:p>
          </p:txBody>
        </p:sp>
        <p:sp>
          <p:nvSpPr>
            <p:cNvPr id="3145" name="AutoShape 45"/>
            <p:cNvSpPr>
              <a:spLocks noChangeArrowheads="1"/>
            </p:cNvSpPr>
            <p:nvPr/>
          </p:nvSpPr>
          <p:spPr bwMode="auto">
            <a:xfrm>
              <a:off x="4105" y="3022"/>
              <a:ext cx="167" cy="168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CL"/>
            </a:p>
          </p:txBody>
        </p:sp>
      </p:grpSp>
      <p:sp>
        <p:nvSpPr>
          <p:cNvPr id="3" name="Text Box 46"/>
          <p:cNvSpPr txBox="1">
            <a:spLocks noChangeArrowheads="1"/>
          </p:cNvSpPr>
          <p:nvPr/>
        </p:nvSpPr>
        <p:spPr bwMode="auto">
          <a:xfrm>
            <a:off x="6732588" y="40703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s-ES"/>
              <a:t>1</a:t>
            </a:r>
          </a:p>
        </p:txBody>
      </p:sp>
      <p:sp>
        <p:nvSpPr>
          <p:cNvPr id="4" name="Text Box 47"/>
          <p:cNvSpPr txBox="1">
            <a:spLocks noChangeArrowheads="1"/>
          </p:cNvSpPr>
          <p:nvPr/>
        </p:nvSpPr>
        <p:spPr bwMode="auto">
          <a:xfrm>
            <a:off x="7740650" y="40703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s-ES"/>
              <a:t>2</a:t>
            </a:r>
          </a:p>
        </p:txBody>
      </p:sp>
      <p:sp>
        <p:nvSpPr>
          <p:cNvPr id="5" name="Text Box 48"/>
          <p:cNvSpPr txBox="1">
            <a:spLocks noChangeArrowheads="1"/>
          </p:cNvSpPr>
          <p:nvPr/>
        </p:nvSpPr>
        <p:spPr bwMode="auto">
          <a:xfrm>
            <a:off x="7308850" y="4430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s-ES"/>
              <a:t>3</a:t>
            </a:r>
          </a:p>
        </p:txBody>
      </p:sp>
      <p:sp>
        <p:nvSpPr>
          <p:cNvPr id="6" name="Text Box 49"/>
          <p:cNvSpPr txBox="1">
            <a:spLocks noChangeArrowheads="1"/>
          </p:cNvSpPr>
          <p:nvPr/>
        </p:nvSpPr>
        <p:spPr bwMode="auto">
          <a:xfrm>
            <a:off x="6372225" y="4430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s-ES"/>
              <a:t>4</a:t>
            </a:r>
          </a:p>
        </p:txBody>
      </p:sp>
      <p:sp>
        <p:nvSpPr>
          <p:cNvPr id="7" name="Text Box 50"/>
          <p:cNvSpPr txBox="1">
            <a:spLocks noChangeArrowheads="1"/>
          </p:cNvSpPr>
          <p:nvPr/>
        </p:nvSpPr>
        <p:spPr bwMode="auto">
          <a:xfrm>
            <a:off x="6875463" y="49355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s-ES"/>
              <a:t>5</a:t>
            </a:r>
          </a:p>
        </p:txBody>
      </p:sp>
      <p:sp>
        <p:nvSpPr>
          <p:cNvPr id="8" name="Text Box 51"/>
          <p:cNvSpPr txBox="1">
            <a:spLocks noChangeArrowheads="1"/>
          </p:cNvSpPr>
          <p:nvPr/>
        </p:nvSpPr>
        <p:spPr bwMode="auto">
          <a:xfrm>
            <a:off x="6300788" y="53673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s-ES"/>
              <a:t>6</a:t>
            </a:r>
          </a:p>
        </p:txBody>
      </p:sp>
      <p:sp>
        <p:nvSpPr>
          <p:cNvPr id="9" name="Text Box 52"/>
          <p:cNvSpPr txBox="1">
            <a:spLocks noChangeArrowheads="1"/>
          </p:cNvSpPr>
          <p:nvPr/>
        </p:nvSpPr>
        <p:spPr bwMode="auto">
          <a:xfrm>
            <a:off x="7451725" y="56546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s-ES"/>
              <a:t>7</a:t>
            </a:r>
          </a:p>
        </p:txBody>
      </p:sp>
      <p:sp>
        <p:nvSpPr>
          <p:cNvPr id="10" name="Text Box 53"/>
          <p:cNvSpPr txBox="1">
            <a:spLocks noChangeArrowheads="1"/>
          </p:cNvSpPr>
          <p:nvPr/>
        </p:nvSpPr>
        <p:spPr bwMode="auto">
          <a:xfrm>
            <a:off x="7740650" y="50069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s-ES"/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3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  <p:bldP spid="3077" grpId="0"/>
      <p:bldP spid="3078" grpId="0"/>
      <p:bldP spid="3079" grpId="0"/>
      <p:bldP spid="39" grpId="0" animBg="1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 animBg="1"/>
      <p:bldP spid="49" grpId="0"/>
      <p:bldP spid="50" grpId="0" animBg="1"/>
      <p:bldP spid="51" grpId="0"/>
      <p:bldP spid="52" grpId="0"/>
      <p:bldP spid="53" grpId="0"/>
      <p:bldP spid="54" grpId="0" animBg="1"/>
      <p:bldP spid="55" grpId="0" animBg="1"/>
      <p:bldP spid="56" grpId="0" animBg="1"/>
      <p:bldP spid="57" grpId="0" animBg="1"/>
      <p:bldP spid="58" grpId="0" animBg="1"/>
      <p:bldP spid="60" grpId="0" animBg="1"/>
      <p:bldP spid="61" grpId="0" animBg="1"/>
      <p:bldP spid="63" grpId="0" animBg="1"/>
      <p:bldP spid="64" grpId="0" animBg="1"/>
      <p:bldP spid="59" grpId="0" animBg="1"/>
      <p:bldP spid="3105" grpId="0"/>
      <p:bldP spid="3106" grpId="0"/>
      <p:bldP spid="3107" grpId="0"/>
      <p:bldP spid="3108" grpId="0"/>
      <p:bldP spid="3109" grpId="0"/>
      <p:bldP spid="3110" grpId="0"/>
      <p:bldP spid="3131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Rectangle 11"/>
          <p:cNvSpPr>
            <a:spLocks noChangeArrowheads="1"/>
          </p:cNvSpPr>
          <p:nvPr/>
        </p:nvSpPr>
        <p:spPr bwMode="auto">
          <a:xfrm>
            <a:off x="5508625" y="908050"/>
            <a:ext cx="935038" cy="9366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es-CL"/>
          </a:p>
        </p:txBody>
      </p:sp>
      <p:sp>
        <p:nvSpPr>
          <p:cNvPr id="4101" name="Text Box 18"/>
          <p:cNvSpPr txBox="1">
            <a:spLocks noChangeArrowheads="1"/>
          </p:cNvSpPr>
          <p:nvPr/>
        </p:nvSpPr>
        <p:spPr bwMode="auto">
          <a:xfrm>
            <a:off x="539750" y="908050"/>
            <a:ext cx="2376488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s-ES" sz="3200" b="1">
                <a:solidFill>
                  <a:srgbClr val="262626"/>
                </a:solidFill>
                <a:latin typeface="Calibri" pitchFamily="34" charset="0"/>
              </a:rPr>
              <a:t>Prisma</a:t>
            </a:r>
          </a:p>
        </p:txBody>
      </p:sp>
      <p:sp>
        <p:nvSpPr>
          <p:cNvPr id="62" name="AutoShape 4"/>
          <p:cNvSpPr>
            <a:spLocks noChangeArrowheads="1"/>
          </p:cNvSpPr>
          <p:nvPr/>
        </p:nvSpPr>
        <p:spPr bwMode="auto">
          <a:xfrm>
            <a:off x="684213" y="1557338"/>
            <a:ext cx="1214437" cy="3673475"/>
          </a:xfrm>
          <a:prstGeom prst="cube">
            <a:avLst>
              <a:gd name="adj" fmla="val 25000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es-CL"/>
          </a:p>
        </p:txBody>
      </p:sp>
      <p:sp>
        <p:nvSpPr>
          <p:cNvPr id="66" name="Rectangle 6"/>
          <p:cNvSpPr>
            <a:spLocks noChangeArrowheads="1"/>
          </p:cNvSpPr>
          <p:nvPr/>
        </p:nvSpPr>
        <p:spPr bwMode="auto">
          <a:xfrm>
            <a:off x="3635375" y="1844675"/>
            <a:ext cx="936625" cy="35274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es-CL"/>
          </a:p>
        </p:txBody>
      </p:sp>
      <p:sp>
        <p:nvSpPr>
          <p:cNvPr id="67" name="Rectangle 7"/>
          <p:cNvSpPr>
            <a:spLocks noChangeArrowheads="1"/>
          </p:cNvSpPr>
          <p:nvPr/>
        </p:nvSpPr>
        <p:spPr bwMode="auto">
          <a:xfrm>
            <a:off x="4572000" y="1844675"/>
            <a:ext cx="936625" cy="35274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es-CL"/>
          </a:p>
        </p:txBody>
      </p:sp>
      <p:sp>
        <p:nvSpPr>
          <p:cNvPr id="74" name="Rectangle 8"/>
          <p:cNvSpPr>
            <a:spLocks noChangeArrowheads="1"/>
          </p:cNvSpPr>
          <p:nvPr/>
        </p:nvSpPr>
        <p:spPr bwMode="auto">
          <a:xfrm>
            <a:off x="5508625" y="1844675"/>
            <a:ext cx="936625" cy="35274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es-CL"/>
          </a:p>
        </p:txBody>
      </p:sp>
      <p:sp>
        <p:nvSpPr>
          <p:cNvPr id="75" name="Rectangle 9"/>
          <p:cNvSpPr>
            <a:spLocks noChangeArrowheads="1"/>
          </p:cNvSpPr>
          <p:nvPr/>
        </p:nvSpPr>
        <p:spPr bwMode="auto">
          <a:xfrm>
            <a:off x="6443663" y="1844675"/>
            <a:ext cx="936625" cy="35274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es-CL"/>
          </a:p>
        </p:txBody>
      </p:sp>
      <p:sp>
        <p:nvSpPr>
          <p:cNvPr id="77" name="Rectangle 11"/>
          <p:cNvSpPr>
            <a:spLocks noChangeArrowheads="1"/>
          </p:cNvSpPr>
          <p:nvPr/>
        </p:nvSpPr>
        <p:spPr bwMode="auto">
          <a:xfrm>
            <a:off x="5508625" y="5372100"/>
            <a:ext cx="935038" cy="9366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es-CL"/>
          </a:p>
        </p:txBody>
      </p:sp>
      <p:sp>
        <p:nvSpPr>
          <p:cNvPr id="4108" name="Text Box 13"/>
          <p:cNvSpPr txBox="1">
            <a:spLocks noChangeArrowheads="1"/>
          </p:cNvSpPr>
          <p:nvPr/>
        </p:nvSpPr>
        <p:spPr bwMode="auto">
          <a:xfrm>
            <a:off x="3851275" y="3162300"/>
            <a:ext cx="4349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ES">
              <a:solidFill>
                <a:srgbClr val="FFFF00"/>
              </a:solidFill>
            </a:endParaRPr>
          </a:p>
          <a:p>
            <a:r>
              <a:rPr lang="es-ES"/>
              <a:t>1</a:t>
            </a:r>
          </a:p>
        </p:txBody>
      </p:sp>
      <p:sp>
        <p:nvSpPr>
          <p:cNvPr id="4109" name="Text Box 14"/>
          <p:cNvSpPr txBox="1">
            <a:spLocks noChangeArrowheads="1"/>
          </p:cNvSpPr>
          <p:nvPr/>
        </p:nvSpPr>
        <p:spPr bwMode="auto">
          <a:xfrm>
            <a:off x="4787900" y="3449638"/>
            <a:ext cx="4349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/>
              <a:t>2</a:t>
            </a:r>
          </a:p>
        </p:txBody>
      </p:sp>
      <p:sp>
        <p:nvSpPr>
          <p:cNvPr id="4110" name="Text Box 15"/>
          <p:cNvSpPr txBox="1">
            <a:spLocks noChangeArrowheads="1"/>
          </p:cNvSpPr>
          <p:nvPr/>
        </p:nvSpPr>
        <p:spPr bwMode="auto">
          <a:xfrm>
            <a:off x="5724525" y="3449638"/>
            <a:ext cx="4349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/>
              <a:t>3</a:t>
            </a:r>
          </a:p>
        </p:txBody>
      </p:sp>
      <p:sp>
        <p:nvSpPr>
          <p:cNvPr id="4111" name="Text Box 16"/>
          <p:cNvSpPr txBox="1">
            <a:spLocks noChangeArrowheads="1"/>
          </p:cNvSpPr>
          <p:nvPr/>
        </p:nvSpPr>
        <p:spPr bwMode="auto">
          <a:xfrm>
            <a:off x="6732588" y="3449638"/>
            <a:ext cx="4349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/>
              <a:t>4</a:t>
            </a:r>
          </a:p>
        </p:txBody>
      </p:sp>
      <p:sp>
        <p:nvSpPr>
          <p:cNvPr id="4112" name="Text Box 17"/>
          <p:cNvSpPr txBox="1">
            <a:spLocks noChangeArrowheads="1"/>
          </p:cNvSpPr>
          <p:nvPr/>
        </p:nvSpPr>
        <p:spPr bwMode="auto">
          <a:xfrm>
            <a:off x="5686425" y="1196975"/>
            <a:ext cx="434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/>
              <a:t>5</a:t>
            </a:r>
          </a:p>
        </p:txBody>
      </p:sp>
      <p:sp>
        <p:nvSpPr>
          <p:cNvPr id="4113" name="Text Box 18"/>
          <p:cNvSpPr txBox="1">
            <a:spLocks noChangeArrowheads="1"/>
          </p:cNvSpPr>
          <p:nvPr/>
        </p:nvSpPr>
        <p:spPr bwMode="auto">
          <a:xfrm>
            <a:off x="5681663" y="5640388"/>
            <a:ext cx="4349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/>
              <a:t>6</a:t>
            </a:r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3563938" y="981075"/>
            <a:ext cx="23764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s-ES" sz="3200" b="1">
                <a:solidFill>
                  <a:srgbClr val="262626"/>
                </a:solidFill>
                <a:latin typeface="Calibri" pitchFamily="34" charset="0"/>
              </a:rPr>
              <a:t>6 caras</a:t>
            </a:r>
          </a:p>
        </p:txBody>
      </p:sp>
      <p:sp>
        <p:nvSpPr>
          <p:cNvPr id="4115" name="Text Box 18"/>
          <p:cNvSpPr txBox="1">
            <a:spLocks noChangeArrowheads="1"/>
          </p:cNvSpPr>
          <p:nvPr/>
        </p:nvSpPr>
        <p:spPr bwMode="auto">
          <a:xfrm>
            <a:off x="1547813" y="5734050"/>
            <a:ext cx="23764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s-ES" sz="3200" b="1">
                <a:solidFill>
                  <a:srgbClr val="262626"/>
                </a:solidFill>
                <a:latin typeface="Calibri" pitchFamily="34" charset="0"/>
              </a:rPr>
              <a:t>Polígono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  <p:bldP spid="62" grpId="0" animBg="1"/>
      <p:bldP spid="41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18"/>
          <p:cNvSpPr txBox="1">
            <a:spLocks noChangeArrowheads="1"/>
          </p:cNvSpPr>
          <p:nvPr/>
        </p:nvSpPr>
        <p:spPr bwMode="auto">
          <a:xfrm>
            <a:off x="1042988" y="1125538"/>
            <a:ext cx="23764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s-ES" sz="3200" b="1">
                <a:solidFill>
                  <a:srgbClr val="262626"/>
                </a:solidFill>
                <a:latin typeface="Calibri" pitchFamily="34" charset="0"/>
              </a:rPr>
              <a:t>Pirámide</a:t>
            </a:r>
          </a:p>
        </p:txBody>
      </p:sp>
      <p:sp>
        <p:nvSpPr>
          <p:cNvPr id="5125" name="Text Box 18"/>
          <p:cNvSpPr txBox="1">
            <a:spLocks noChangeArrowheads="1"/>
          </p:cNvSpPr>
          <p:nvPr/>
        </p:nvSpPr>
        <p:spPr bwMode="auto">
          <a:xfrm>
            <a:off x="5291138" y="1117600"/>
            <a:ext cx="23764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s-ES" sz="3200" b="1">
                <a:solidFill>
                  <a:srgbClr val="262626"/>
                </a:solidFill>
                <a:latin typeface="Calibri" pitchFamily="34" charset="0"/>
              </a:rPr>
              <a:t>5 Vértices</a:t>
            </a:r>
          </a:p>
        </p:txBody>
      </p:sp>
      <p:sp>
        <p:nvSpPr>
          <p:cNvPr id="20" name="AutoShape 34"/>
          <p:cNvSpPr>
            <a:spLocks noChangeArrowheads="1"/>
          </p:cNvSpPr>
          <p:nvPr/>
        </p:nvSpPr>
        <p:spPr bwMode="auto">
          <a:xfrm rot="195001">
            <a:off x="876300" y="2044700"/>
            <a:ext cx="2065338" cy="3022600"/>
          </a:xfrm>
          <a:prstGeom prst="triangle">
            <a:avLst>
              <a:gd name="adj" fmla="val 50000"/>
            </a:avLst>
          </a:prstGeom>
          <a:solidFill>
            <a:srgbClr val="FF932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22" name="AutoShape 35"/>
          <p:cNvSpPr>
            <a:spLocks noChangeArrowheads="1"/>
          </p:cNvSpPr>
          <p:nvPr/>
        </p:nvSpPr>
        <p:spPr bwMode="auto">
          <a:xfrm rot="14387238">
            <a:off x="892969" y="3169444"/>
            <a:ext cx="3095625" cy="798513"/>
          </a:xfrm>
          <a:prstGeom prst="rtTriangle">
            <a:avLst/>
          </a:prstGeom>
          <a:solidFill>
            <a:srgbClr val="FF932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cxnSp>
        <p:nvCxnSpPr>
          <p:cNvPr id="5129" name="AutoShape 21"/>
          <p:cNvCxnSpPr>
            <a:cxnSpLocks noChangeShapeType="1"/>
          </p:cNvCxnSpPr>
          <p:nvPr/>
        </p:nvCxnSpPr>
        <p:spPr bwMode="auto">
          <a:xfrm flipH="1">
            <a:off x="5197475" y="1836738"/>
            <a:ext cx="1131888" cy="266065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5130" name="AutoShape 22"/>
          <p:cNvCxnSpPr>
            <a:cxnSpLocks noChangeShapeType="1"/>
          </p:cNvCxnSpPr>
          <p:nvPr/>
        </p:nvCxnSpPr>
        <p:spPr bwMode="auto">
          <a:xfrm>
            <a:off x="6329363" y="1836738"/>
            <a:ext cx="846137" cy="2879725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5131" name="AutoShape 23"/>
          <p:cNvCxnSpPr>
            <a:cxnSpLocks noChangeShapeType="1"/>
          </p:cNvCxnSpPr>
          <p:nvPr/>
        </p:nvCxnSpPr>
        <p:spPr bwMode="auto">
          <a:xfrm>
            <a:off x="5197475" y="4497388"/>
            <a:ext cx="1978025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5132" name="AutoShape 24"/>
          <p:cNvCxnSpPr>
            <a:cxnSpLocks noChangeShapeType="1"/>
          </p:cNvCxnSpPr>
          <p:nvPr/>
        </p:nvCxnSpPr>
        <p:spPr bwMode="auto">
          <a:xfrm>
            <a:off x="6329363" y="1836738"/>
            <a:ext cx="1317625" cy="2327275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5133" name="Line 25"/>
          <p:cNvSpPr>
            <a:spLocks noChangeShapeType="1"/>
          </p:cNvSpPr>
          <p:nvPr/>
        </p:nvSpPr>
        <p:spPr bwMode="auto">
          <a:xfrm flipV="1">
            <a:off x="7175500" y="4164013"/>
            <a:ext cx="471488" cy="5524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28" name="AutoShape 26"/>
          <p:cNvSpPr>
            <a:spLocks noChangeArrowheads="1"/>
          </p:cNvSpPr>
          <p:nvPr/>
        </p:nvSpPr>
        <p:spPr bwMode="auto">
          <a:xfrm>
            <a:off x="6134100" y="1693863"/>
            <a:ext cx="338138" cy="338137"/>
          </a:xfrm>
          <a:prstGeom prst="star4">
            <a:avLst>
              <a:gd name="adj" fmla="val 125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L"/>
          </a:p>
        </p:txBody>
      </p:sp>
      <p:sp>
        <p:nvSpPr>
          <p:cNvPr id="29" name="AutoShape 27"/>
          <p:cNvSpPr>
            <a:spLocks noChangeArrowheads="1"/>
          </p:cNvSpPr>
          <p:nvPr/>
        </p:nvSpPr>
        <p:spPr bwMode="auto">
          <a:xfrm>
            <a:off x="6156325" y="3709988"/>
            <a:ext cx="338138" cy="338137"/>
          </a:xfrm>
          <a:prstGeom prst="star4">
            <a:avLst>
              <a:gd name="adj" fmla="val 125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L"/>
          </a:p>
        </p:txBody>
      </p:sp>
      <p:sp>
        <p:nvSpPr>
          <p:cNvPr id="30" name="AutoShape 28"/>
          <p:cNvSpPr>
            <a:spLocks noChangeArrowheads="1"/>
          </p:cNvSpPr>
          <p:nvPr/>
        </p:nvSpPr>
        <p:spPr bwMode="auto">
          <a:xfrm>
            <a:off x="7429500" y="3997325"/>
            <a:ext cx="338138" cy="338138"/>
          </a:xfrm>
          <a:prstGeom prst="star4">
            <a:avLst>
              <a:gd name="adj" fmla="val 125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L"/>
          </a:p>
        </p:txBody>
      </p:sp>
      <p:sp>
        <p:nvSpPr>
          <p:cNvPr id="31" name="AutoShape 29"/>
          <p:cNvSpPr>
            <a:spLocks noChangeArrowheads="1"/>
          </p:cNvSpPr>
          <p:nvPr/>
        </p:nvSpPr>
        <p:spPr bwMode="auto">
          <a:xfrm>
            <a:off x="6997700" y="4502150"/>
            <a:ext cx="338138" cy="338138"/>
          </a:xfrm>
          <a:prstGeom prst="star4">
            <a:avLst>
              <a:gd name="adj" fmla="val 125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L"/>
          </a:p>
        </p:txBody>
      </p:sp>
      <p:sp>
        <p:nvSpPr>
          <p:cNvPr id="32" name="AutoShape 30"/>
          <p:cNvSpPr>
            <a:spLocks noChangeArrowheads="1"/>
          </p:cNvSpPr>
          <p:nvPr/>
        </p:nvSpPr>
        <p:spPr bwMode="auto">
          <a:xfrm>
            <a:off x="5053013" y="4314825"/>
            <a:ext cx="338137" cy="338138"/>
          </a:xfrm>
          <a:prstGeom prst="star4">
            <a:avLst>
              <a:gd name="adj" fmla="val 125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L"/>
          </a:p>
        </p:txBody>
      </p:sp>
      <p:cxnSp>
        <p:nvCxnSpPr>
          <p:cNvPr id="5139" name="AutoShape 31"/>
          <p:cNvCxnSpPr>
            <a:cxnSpLocks noChangeShapeType="1"/>
          </p:cNvCxnSpPr>
          <p:nvPr/>
        </p:nvCxnSpPr>
        <p:spPr bwMode="auto">
          <a:xfrm flipV="1">
            <a:off x="5270500" y="3925888"/>
            <a:ext cx="1079500" cy="503237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5140" name="AutoShape 32"/>
          <p:cNvCxnSpPr>
            <a:cxnSpLocks noChangeShapeType="1"/>
          </p:cNvCxnSpPr>
          <p:nvPr/>
        </p:nvCxnSpPr>
        <p:spPr bwMode="auto">
          <a:xfrm>
            <a:off x="6421438" y="3925888"/>
            <a:ext cx="1150937" cy="242887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5141" name="AutoShape 33"/>
          <p:cNvCxnSpPr>
            <a:cxnSpLocks noChangeShapeType="1"/>
            <a:endCxn id="28" idx="2"/>
          </p:cNvCxnSpPr>
          <p:nvPr/>
        </p:nvCxnSpPr>
        <p:spPr bwMode="auto">
          <a:xfrm flipH="1" flipV="1">
            <a:off x="6303963" y="2032000"/>
            <a:ext cx="20637" cy="1912938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36" name="Text Box 39"/>
          <p:cNvSpPr txBox="1">
            <a:spLocks noChangeArrowheads="1"/>
          </p:cNvSpPr>
          <p:nvPr/>
        </p:nvSpPr>
        <p:spPr bwMode="auto">
          <a:xfrm>
            <a:off x="6350000" y="1549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7" name="Text Box 40"/>
          <p:cNvSpPr txBox="1">
            <a:spLocks noChangeArrowheads="1"/>
          </p:cNvSpPr>
          <p:nvPr/>
        </p:nvSpPr>
        <p:spPr bwMode="auto">
          <a:xfrm>
            <a:off x="7573963" y="3709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8" name="Text Box 41"/>
          <p:cNvSpPr txBox="1">
            <a:spLocks noChangeArrowheads="1"/>
          </p:cNvSpPr>
          <p:nvPr/>
        </p:nvSpPr>
        <p:spPr bwMode="auto">
          <a:xfrm>
            <a:off x="7213600" y="47180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9" name="Text Box 42"/>
          <p:cNvSpPr txBox="1">
            <a:spLocks noChangeArrowheads="1"/>
          </p:cNvSpPr>
          <p:nvPr/>
        </p:nvSpPr>
        <p:spPr bwMode="auto">
          <a:xfrm>
            <a:off x="6350000" y="34210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0" name="Text Box 43"/>
          <p:cNvSpPr txBox="1">
            <a:spLocks noChangeArrowheads="1"/>
          </p:cNvSpPr>
          <p:nvPr/>
        </p:nvSpPr>
        <p:spPr bwMode="auto">
          <a:xfrm>
            <a:off x="5197475" y="45021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>
                <a:solidFill>
                  <a:srgbClr val="FF0000"/>
                </a:solidFill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20" grpId="0" animBg="1"/>
      <p:bldP spid="22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6" grpId="0"/>
      <p:bldP spid="37" grpId="0"/>
      <p:bldP spid="38" grpId="0"/>
      <p:bldP spid="39" grpId="0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18"/>
          <p:cNvSpPr txBox="1">
            <a:spLocks noChangeArrowheads="1"/>
          </p:cNvSpPr>
          <p:nvPr/>
        </p:nvSpPr>
        <p:spPr bwMode="auto">
          <a:xfrm>
            <a:off x="4211638" y="2517775"/>
            <a:ext cx="4752975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s-ES" sz="3200" b="1">
                <a:solidFill>
                  <a:srgbClr val="262626"/>
                </a:solidFill>
                <a:latin typeface="Calibri" pitchFamily="34" charset="0"/>
              </a:rPr>
              <a:t>Está formado por líneas:</a:t>
            </a:r>
          </a:p>
          <a:p>
            <a:pPr algn="l"/>
            <a:endParaRPr lang="es-ES" sz="3200" b="1">
              <a:solidFill>
                <a:srgbClr val="262626"/>
              </a:solidFill>
              <a:latin typeface="Calibri" pitchFamily="34" charset="0"/>
            </a:endParaRPr>
          </a:p>
          <a:p>
            <a:pPr algn="l"/>
            <a:r>
              <a:rPr lang="es-ES" sz="3200" b="1">
                <a:solidFill>
                  <a:srgbClr val="262626"/>
                </a:solidFill>
                <a:latin typeface="Calibri" pitchFamily="34" charset="0"/>
              </a:rPr>
              <a:t>- Curvas </a:t>
            </a:r>
          </a:p>
        </p:txBody>
      </p:sp>
      <p:sp>
        <p:nvSpPr>
          <p:cNvPr id="41" name="Oval 22"/>
          <p:cNvSpPr>
            <a:spLocks noChangeArrowheads="1"/>
          </p:cNvSpPr>
          <p:nvPr/>
        </p:nvSpPr>
        <p:spPr bwMode="auto">
          <a:xfrm>
            <a:off x="900113" y="2276475"/>
            <a:ext cx="2592387" cy="273685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es-CL"/>
          </a:p>
        </p:txBody>
      </p:sp>
      <p:sp>
        <p:nvSpPr>
          <p:cNvPr id="42" name="Arc 26"/>
          <p:cNvSpPr>
            <a:spLocks/>
          </p:cNvSpPr>
          <p:nvPr/>
        </p:nvSpPr>
        <p:spPr bwMode="auto">
          <a:xfrm>
            <a:off x="2052638" y="2276475"/>
            <a:ext cx="914400" cy="2508250"/>
          </a:xfrm>
          <a:custGeom>
            <a:avLst/>
            <a:gdLst>
              <a:gd name="T0" fmla="*/ 0 w 21600"/>
              <a:gd name="T1" fmla="*/ 0 h 30400"/>
              <a:gd name="T2" fmla="*/ 1496531560 w 21600"/>
              <a:gd name="T3" fmla="*/ 2147483647 h 30400"/>
              <a:gd name="T4" fmla="*/ 0 w 21600"/>
              <a:gd name="T5" fmla="*/ 2147483647 h 30400"/>
              <a:gd name="T6" fmla="*/ 0 60000 65536"/>
              <a:gd name="T7" fmla="*/ 0 60000 65536"/>
              <a:gd name="T8" fmla="*/ 0 60000 65536"/>
              <a:gd name="T9" fmla="*/ 0 w 21600"/>
              <a:gd name="T10" fmla="*/ 0 h 30400"/>
              <a:gd name="T11" fmla="*/ 21600 w 21600"/>
              <a:gd name="T12" fmla="*/ 30400 h 304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04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4632"/>
                  <a:pt x="20961" y="27630"/>
                  <a:pt x="19726" y="30400"/>
                </a:cubicBezTo>
              </a:path>
              <a:path w="21600" h="304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4632"/>
                  <a:pt x="20961" y="27630"/>
                  <a:pt x="19726" y="304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206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43" name="Arc 27"/>
          <p:cNvSpPr>
            <a:spLocks/>
          </p:cNvSpPr>
          <p:nvPr/>
        </p:nvSpPr>
        <p:spPr bwMode="auto">
          <a:xfrm>
            <a:off x="1620838" y="2420938"/>
            <a:ext cx="942975" cy="2593975"/>
          </a:xfrm>
          <a:custGeom>
            <a:avLst/>
            <a:gdLst>
              <a:gd name="T0" fmla="*/ 0 w 21600"/>
              <a:gd name="T1" fmla="*/ 0 h 30400"/>
              <a:gd name="T2" fmla="*/ 1496531560 w 21600"/>
              <a:gd name="T3" fmla="*/ 2147483647 h 30400"/>
              <a:gd name="T4" fmla="*/ 0 w 21600"/>
              <a:gd name="T5" fmla="*/ 2147483647 h 30400"/>
              <a:gd name="T6" fmla="*/ 0 60000 65536"/>
              <a:gd name="T7" fmla="*/ 0 60000 65536"/>
              <a:gd name="T8" fmla="*/ 0 60000 65536"/>
              <a:gd name="T9" fmla="*/ 0 w 21600"/>
              <a:gd name="T10" fmla="*/ 0 h 30400"/>
              <a:gd name="T11" fmla="*/ 21600 w 21600"/>
              <a:gd name="T12" fmla="*/ 30400 h 304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04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4632"/>
                  <a:pt x="20961" y="27630"/>
                  <a:pt x="19726" y="30400"/>
                </a:cubicBezTo>
              </a:path>
              <a:path w="21600" h="304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4632"/>
                  <a:pt x="20961" y="27630"/>
                  <a:pt x="19726" y="30400"/>
                </a:cubicBezTo>
                <a:lnTo>
                  <a:pt x="0" y="21600"/>
                </a:lnTo>
                <a:close/>
              </a:path>
            </a:pathLst>
          </a:custGeom>
          <a:noFill/>
          <a:ln w="50800">
            <a:solidFill>
              <a:srgbClr val="00206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6152" name="Text Box 18"/>
          <p:cNvSpPr txBox="1">
            <a:spLocks noChangeArrowheads="1"/>
          </p:cNvSpPr>
          <p:nvPr/>
        </p:nvSpPr>
        <p:spPr bwMode="auto">
          <a:xfrm>
            <a:off x="611188" y="1268413"/>
            <a:ext cx="475297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s-ES" sz="3200" b="1" dirty="0" smtClean="0">
                <a:solidFill>
                  <a:srgbClr val="262626"/>
                </a:solidFill>
                <a:latin typeface="Calibri" pitchFamily="34" charset="0"/>
              </a:rPr>
              <a:t>Esfera</a:t>
            </a:r>
            <a:endParaRPr lang="es-ES" sz="3200" b="1" dirty="0">
              <a:solidFill>
                <a:srgbClr val="262626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61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18"/>
          <p:cNvSpPr txBox="1">
            <a:spLocks noChangeArrowheads="1"/>
          </p:cNvSpPr>
          <p:nvPr/>
        </p:nvSpPr>
        <p:spPr bwMode="auto">
          <a:xfrm>
            <a:off x="1042988" y="1125538"/>
            <a:ext cx="23764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s-ES" sz="3200" b="1">
                <a:solidFill>
                  <a:srgbClr val="262626"/>
                </a:solidFill>
                <a:latin typeface="Calibri" pitchFamily="34" charset="0"/>
              </a:rPr>
              <a:t>Pirámide</a:t>
            </a:r>
          </a:p>
        </p:txBody>
      </p:sp>
      <p:sp>
        <p:nvSpPr>
          <p:cNvPr id="7173" name="Text Box 18"/>
          <p:cNvSpPr txBox="1">
            <a:spLocks noChangeArrowheads="1"/>
          </p:cNvSpPr>
          <p:nvPr/>
        </p:nvSpPr>
        <p:spPr bwMode="auto">
          <a:xfrm>
            <a:off x="5291138" y="1117600"/>
            <a:ext cx="23764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s-ES" sz="3200" b="1" dirty="0" smtClean="0">
                <a:solidFill>
                  <a:srgbClr val="262626"/>
                </a:solidFill>
                <a:latin typeface="Calibri" pitchFamily="34" charset="0"/>
              </a:rPr>
              <a:t>8 </a:t>
            </a:r>
            <a:r>
              <a:rPr lang="es-ES" sz="3200" b="1" dirty="0">
                <a:solidFill>
                  <a:srgbClr val="262626"/>
                </a:solidFill>
                <a:latin typeface="Calibri" pitchFamily="34" charset="0"/>
              </a:rPr>
              <a:t>Aristas</a:t>
            </a:r>
          </a:p>
        </p:txBody>
      </p:sp>
      <p:sp>
        <p:nvSpPr>
          <p:cNvPr id="20" name="AutoShape 34"/>
          <p:cNvSpPr>
            <a:spLocks noChangeArrowheads="1"/>
          </p:cNvSpPr>
          <p:nvPr/>
        </p:nvSpPr>
        <p:spPr bwMode="auto">
          <a:xfrm rot="195001">
            <a:off x="876300" y="2044700"/>
            <a:ext cx="2065338" cy="3022600"/>
          </a:xfrm>
          <a:prstGeom prst="triangle">
            <a:avLst>
              <a:gd name="adj" fmla="val 50000"/>
            </a:avLst>
          </a:prstGeom>
          <a:solidFill>
            <a:srgbClr val="FF932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22" name="AutoShape 35"/>
          <p:cNvSpPr>
            <a:spLocks noChangeArrowheads="1"/>
          </p:cNvSpPr>
          <p:nvPr/>
        </p:nvSpPr>
        <p:spPr bwMode="auto">
          <a:xfrm rot="14387238">
            <a:off x="892969" y="3169444"/>
            <a:ext cx="3095625" cy="798513"/>
          </a:xfrm>
          <a:prstGeom prst="rtTriangle">
            <a:avLst/>
          </a:prstGeom>
          <a:solidFill>
            <a:srgbClr val="FF932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cxnSp>
        <p:nvCxnSpPr>
          <p:cNvPr id="41" name="AutoShape 14"/>
          <p:cNvCxnSpPr>
            <a:cxnSpLocks noChangeShapeType="1"/>
          </p:cNvCxnSpPr>
          <p:nvPr/>
        </p:nvCxnSpPr>
        <p:spPr bwMode="auto">
          <a:xfrm flipH="1">
            <a:off x="5002213" y="2187575"/>
            <a:ext cx="1131887" cy="266065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42" name="AutoShape 15"/>
          <p:cNvCxnSpPr>
            <a:cxnSpLocks noChangeShapeType="1"/>
          </p:cNvCxnSpPr>
          <p:nvPr/>
        </p:nvCxnSpPr>
        <p:spPr bwMode="auto">
          <a:xfrm>
            <a:off x="6134100" y="2187575"/>
            <a:ext cx="846138" cy="2879725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43" name="AutoShape 16"/>
          <p:cNvCxnSpPr>
            <a:cxnSpLocks noChangeShapeType="1"/>
          </p:cNvCxnSpPr>
          <p:nvPr/>
        </p:nvCxnSpPr>
        <p:spPr bwMode="auto">
          <a:xfrm>
            <a:off x="5002213" y="4848225"/>
            <a:ext cx="1978025" cy="219075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44" name="AutoShape 17"/>
          <p:cNvCxnSpPr>
            <a:cxnSpLocks noChangeShapeType="1"/>
          </p:cNvCxnSpPr>
          <p:nvPr/>
        </p:nvCxnSpPr>
        <p:spPr bwMode="auto">
          <a:xfrm>
            <a:off x="6134100" y="2187575"/>
            <a:ext cx="1317625" cy="2327275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sp>
        <p:nvSpPr>
          <p:cNvPr id="45" name="Line 18"/>
          <p:cNvSpPr>
            <a:spLocks noChangeShapeType="1"/>
          </p:cNvSpPr>
          <p:nvPr/>
        </p:nvSpPr>
        <p:spPr bwMode="auto">
          <a:xfrm flipV="1">
            <a:off x="6980238" y="4514850"/>
            <a:ext cx="471487" cy="5524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cxnSp>
        <p:nvCxnSpPr>
          <p:cNvPr id="46" name="AutoShape 24"/>
          <p:cNvCxnSpPr>
            <a:cxnSpLocks noChangeShapeType="1"/>
          </p:cNvCxnSpPr>
          <p:nvPr/>
        </p:nvCxnSpPr>
        <p:spPr bwMode="auto">
          <a:xfrm flipV="1">
            <a:off x="5011738" y="4365625"/>
            <a:ext cx="1144587" cy="471488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47" name="AutoShape 25"/>
          <p:cNvCxnSpPr>
            <a:cxnSpLocks noChangeShapeType="1"/>
            <a:endCxn id="45" idx="1"/>
          </p:cNvCxnSpPr>
          <p:nvPr/>
        </p:nvCxnSpPr>
        <p:spPr bwMode="auto">
          <a:xfrm>
            <a:off x="6156325" y="4365625"/>
            <a:ext cx="1295400" cy="149225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48" name="AutoShape 26"/>
          <p:cNvCxnSpPr>
            <a:cxnSpLocks noChangeShapeType="1"/>
          </p:cNvCxnSpPr>
          <p:nvPr/>
        </p:nvCxnSpPr>
        <p:spPr bwMode="auto">
          <a:xfrm flipH="1" flipV="1">
            <a:off x="6154738" y="2260600"/>
            <a:ext cx="1587" cy="2105025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sp>
        <p:nvSpPr>
          <p:cNvPr id="49" name="Text Box 27"/>
          <p:cNvSpPr txBox="1">
            <a:spLocks noChangeArrowheads="1"/>
          </p:cNvSpPr>
          <p:nvPr/>
        </p:nvSpPr>
        <p:spPr bwMode="auto">
          <a:xfrm>
            <a:off x="5291138" y="30527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0" name="Text Box 28"/>
          <p:cNvSpPr txBox="1">
            <a:spLocks noChangeArrowheads="1"/>
          </p:cNvSpPr>
          <p:nvPr/>
        </p:nvSpPr>
        <p:spPr bwMode="auto">
          <a:xfrm>
            <a:off x="5867400" y="32686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51" name="Text Box 29"/>
          <p:cNvSpPr txBox="1">
            <a:spLocks noChangeArrowheads="1"/>
          </p:cNvSpPr>
          <p:nvPr/>
        </p:nvSpPr>
        <p:spPr bwMode="auto">
          <a:xfrm>
            <a:off x="6659563" y="29797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52" name="Text Box 30"/>
          <p:cNvSpPr txBox="1">
            <a:spLocks noChangeArrowheads="1"/>
          </p:cNvSpPr>
          <p:nvPr/>
        </p:nvSpPr>
        <p:spPr bwMode="auto">
          <a:xfrm>
            <a:off x="6515100" y="43481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53" name="Text Box 31"/>
          <p:cNvSpPr txBox="1">
            <a:spLocks noChangeArrowheads="1"/>
          </p:cNvSpPr>
          <p:nvPr/>
        </p:nvSpPr>
        <p:spPr bwMode="auto">
          <a:xfrm>
            <a:off x="6946900" y="44211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54" name="Text Box 32"/>
          <p:cNvSpPr txBox="1">
            <a:spLocks noChangeArrowheads="1"/>
          </p:cNvSpPr>
          <p:nvPr/>
        </p:nvSpPr>
        <p:spPr bwMode="auto">
          <a:xfrm>
            <a:off x="5867400" y="46370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55" name="Text Box 33"/>
          <p:cNvSpPr txBox="1">
            <a:spLocks noChangeArrowheads="1"/>
          </p:cNvSpPr>
          <p:nvPr/>
        </p:nvSpPr>
        <p:spPr bwMode="auto">
          <a:xfrm flipV="1">
            <a:off x="5578475" y="4133850"/>
            <a:ext cx="360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>
            <a:spAutoFit/>
          </a:bodyPr>
          <a:lstStyle/>
          <a:p>
            <a:r>
              <a:rPr lang="es-ES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57" name="Text Box 35"/>
          <p:cNvSpPr txBox="1">
            <a:spLocks noChangeArrowheads="1"/>
          </p:cNvSpPr>
          <p:nvPr/>
        </p:nvSpPr>
        <p:spPr bwMode="auto">
          <a:xfrm flipV="1">
            <a:off x="6370638" y="4060825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>
            <a:spAutoFit/>
          </a:bodyPr>
          <a:lstStyle/>
          <a:p>
            <a:r>
              <a:rPr lang="es-ES">
                <a:solidFill>
                  <a:srgbClr val="FF0000"/>
                </a:solidFill>
              </a:rPr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20" grpId="0" animBg="1"/>
      <p:bldP spid="22" grpId="0" animBg="1"/>
      <p:bldP spid="45" grpId="0" animBg="1"/>
      <p:bldP spid="49" grpId="0"/>
      <p:bldP spid="50" grpId="0"/>
      <p:bldP spid="51" grpId="0"/>
      <p:bldP spid="52" grpId="0"/>
      <p:bldP spid="53" grpId="0"/>
      <p:bldP spid="54" grpId="0"/>
      <p:bldP spid="55" grpId="0"/>
      <p:bldP spid="5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18"/>
          <p:cNvSpPr txBox="1">
            <a:spLocks noChangeArrowheads="1"/>
          </p:cNvSpPr>
          <p:nvPr/>
        </p:nvSpPr>
        <p:spPr bwMode="auto">
          <a:xfrm>
            <a:off x="6588125" y="1196975"/>
            <a:ext cx="23764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s-ES" sz="3200" b="1">
                <a:solidFill>
                  <a:srgbClr val="262626"/>
                </a:solidFill>
                <a:latin typeface="Calibri" pitchFamily="34" charset="0"/>
              </a:rPr>
              <a:t>Cilindro</a:t>
            </a:r>
          </a:p>
        </p:txBody>
      </p:sp>
      <p:sp>
        <p:nvSpPr>
          <p:cNvPr id="25" name="Rectangle 26"/>
          <p:cNvSpPr>
            <a:spLocks noChangeArrowheads="1"/>
          </p:cNvSpPr>
          <p:nvPr/>
        </p:nvSpPr>
        <p:spPr bwMode="auto">
          <a:xfrm>
            <a:off x="468313" y="2492375"/>
            <a:ext cx="4032250" cy="20875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es-CL"/>
          </a:p>
        </p:txBody>
      </p:sp>
      <p:sp>
        <p:nvSpPr>
          <p:cNvPr id="27" name="AutoShape 24"/>
          <p:cNvSpPr>
            <a:spLocks noChangeArrowheads="1"/>
          </p:cNvSpPr>
          <p:nvPr/>
        </p:nvSpPr>
        <p:spPr bwMode="auto">
          <a:xfrm>
            <a:off x="6540500" y="1989138"/>
            <a:ext cx="1922463" cy="3168650"/>
          </a:xfrm>
          <a:prstGeom prst="can">
            <a:avLst>
              <a:gd name="adj" fmla="val 41206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es-CL"/>
          </a:p>
        </p:txBody>
      </p:sp>
      <p:sp>
        <p:nvSpPr>
          <p:cNvPr id="8199" name="Arc 25"/>
          <p:cNvSpPr>
            <a:spLocks/>
          </p:cNvSpPr>
          <p:nvPr/>
        </p:nvSpPr>
        <p:spPr bwMode="auto">
          <a:xfrm rot="8689909">
            <a:off x="6738938" y="2860675"/>
            <a:ext cx="1619250" cy="1204913"/>
          </a:xfrm>
          <a:custGeom>
            <a:avLst/>
            <a:gdLst>
              <a:gd name="T0" fmla="*/ 303 w 21600"/>
              <a:gd name="T1" fmla="*/ 0 h 21535"/>
              <a:gd name="T2" fmla="*/ 3709 w 21600"/>
              <a:gd name="T3" fmla="*/ 1695 h 21535"/>
              <a:gd name="T4" fmla="*/ 0 w 21600"/>
              <a:gd name="T5" fmla="*/ 1695 h 21535"/>
              <a:gd name="T6" fmla="*/ 0 60000 65536"/>
              <a:gd name="T7" fmla="*/ 0 60000 65536"/>
              <a:gd name="T8" fmla="*/ 0 60000 65536"/>
              <a:gd name="T9" fmla="*/ 0 w 21600"/>
              <a:gd name="T10" fmla="*/ 0 h 21535"/>
              <a:gd name="T11" fmla="*/ 21600 w 21600"/>
              <a:gd name="T12" fmla="*/ 21535 h 215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35" fill="none" extrusionOk="0">
                <a:moveTo>
                  <a:pt x="1674" y="0"/>
                </a:moveTo>
                <a:cubicBezTo>
                  <a:pt x="12920" y="874"/>
                  <a:pt x="21600" y="10255"/>
                  <a:pt x="21600" y="21535"/>
                </a:cubicBezTo>
              </a:path>
              <a:path w="21600" h="21535" stroke="0" extrusionOk="0">
                <a:moveTo>
                  <a:pt x="1674" y="0"/>
                </a:moveTo>
                <a:cubicBezTo>
                  <a:pt x="12920" y="874"/>
                  <a:pt x="21600" y="10255"/>
                  <a:pt x="21600" y="21535"/>
                </a:cubicBezTo>
                <a:lnTo>
                  <a:pt x="0" y="21535"/>
                </a:lnTo>
                <a:close/>
              </a:path>
            </a:pathLst>
          </a:custGeom>
          <a:noFill/>
          <a:ln w="50800">
            <a:solidFill>
              <a:srgbClr val="00206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30" name="Oval 27"/>
          <p:cNvSpPr>
            <a:spLocks noChangeArrowheads="1"/>
          </p:cNvSpPr>
          <p:nvPr/>
        </p:nvSpPr>
        <p:spPr bwMode="auto">
          <a:xfrm>
            <a:off x="1403350" y="1196975"/>
            <a:ext cx="1851025" cy="9144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es-CL"/>
          </a:p>
        </p:txBody>
      </p:sp>
      <p:sp>
        <p:nvSpPr>
          <p:cNvPr id="31" name="Oval 27"/>
          <p:cNvSpPr>
            <a:spLocks noChangeArrowheads="1"/>
          </p:cNvSpPr>
          <p:nvPr/>
        </p:nvSpPr>
        <p:spPr bwMode="auto">
          <a:xfrm>
            <a:off x="1619250" y="5013325"/>
            <a:ext cx="1851025" cy="9144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es-CL"/>
          </a:p>
        </p:txBody>
      </p:sp>
      <p:sp>
        <p:nvSpPr>
          <p:cNvPr id="8202" name="Line 30"/>
          <p:cNvSpPr>
            <a:spLocks noChangeShapeType="1"/>
          </p:cNvSpPr>
          <p:nvPr/>
        </p:nvSpPr>
        <p:spPr bwMode="auto">
          <a:xfrm>
            <a:off x="468313" y="2311400"/>
            <a:ext cx="40322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8203" name="Line 30"/>
          <p:cNvSpPr>
            <a:spLocks noChangeShapeType="1"/>
          </p:cNvSpPr>
          <p:nvPr/>
        </p:nvSpPr>
        <p:spPr bwMode="auto">
          <a:xfrm>
            <a:off x="539750" y="4797425"/>
            <a:ext cx="396081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27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444</TotalTime>
  <Words>74</Words>
  <Application>Microsoft Office PowerPoint</Application>
  <PresentationFormat>Presentación en pantalla (4:3)</PresentationFormat>
  <Paragraphs>68</Paragraphs>
  <Slides>6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Times New Roman</vt:lpstr>
      <vt:lpstr>ＭＳ Ｐゴシック</vt:lpstr>
      <vt:lpstr>Calibri</vt:lpstr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Company>Goryet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1º básico</dc:title>
  <dc:creator>Goryet</dc:creator>
  <cp:lastModifiedBy>ESTEFANIA</cp:lastModifiedBy>
  <cp:revision>83</cp:revision>
  <dcterms:created xsi:type="dcterms:W3CDTF">2011-08-25T21:06:25Z</dcterms:created>
  <dcterms:modified xsi:type="dcterms:W3CDTF">2014-11-15T18:07:18Z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TC010721373082</vt:lpwstr>
  </property>
</Properties>
</file>