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16632"/>
            <a:ext cx="8229600" cy="792088"/>
          </a:xfrm>
        </p:spPr>
        <p:txBody>
          <a:bodyPr/>
          <a:lstStyle/>
          <a:p>
            <a:r>
              <a:rPr lang="es-ES" dirty="0" smtClean="0"/>
              <a:t>¿Hay conflictos </a:t>
            </a:r>
            <a:r>
              <a:rPr lang="es-ES" dirty="0" smtClean="0"/>
              <a:t>éticos?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525963"/>
          </a:xfrm>
        </p:spPr>
        <p:txBody>
          <a:bodyPr>
            <a:noAutofit/>
          </a:bodyPr>
          <a:lstStyle/>
          <a:p>
            <a:r>
              <a:rPr lang="es-ES" sz="2300" dirty="0" smtClean="0"/>
              <a:t>El paciente, razonadamente, rechaza un tratamiento.</a:t>
            </a:r>
          </a:p>
          <a:p>
            <a:r>
              <a:rPr lang="es-ES" sz="2300" dirty="0" smtClean="0"/>
              <a:t>La familia nos pide que no informemos al paciente para que no sufra.</a:t>
            </a:r>
          </a:p>
          <a:p>
            <a:r>
              <a:rPr lang="es-ES" sz="2300" dirty="0" smtClean="0"/>
              <a:t>El paciente se queja de que pasan muchos sanitarios a verle y algunos son estudiantes.</a:t>
            </a:r>
          </a:p>
          <a:p>
            <a:r>
              <a:rPr lang="es-ES" sz="2300" dirty="0" smtClean="0"/>
              <a:t>El paciente nos dice que un documento de instrucciones previas.</a:t>
            </a:r>
          </a:p>
          <a:p>
            <a:r>
              <a:rPr lang="es-ES" sz="2300" dirty="0" smtClean="0"/>
              <a:t>Estamos ante un tratamiento f</a:t>
            </a:r>
            <a:r>
              <a:rPr lang="es-ES" sz="2300" dirty="0" smtClean="0"/>
              <a:t>útil.</a:t>
            </a:r>
          </a:p>
          <a:p>
            <a:r>
              <a:rPr lang="es-ES" sz="2300" dirty="0" smtClean="0"/>
              <a:t>El paciente tiene un pronóstico de vida corto le vamos a sedar.</a:t>
            </a:r>
          </a:p>
          <a:p>
            <a:r>
              <a:rPr lang="es-ES" sz="2300" dirty="0" smtClean="0"/>
              <a:t>Lo importante es que el paciente firme el Consentimiento Informado.</a:t>
            </a:r>
          </a:p>
          <a:p>
            <a:r>
              <a:rPr lang="es-ES" sz="2300" dirty="0" smtClean="0"/>
              <a:t>Yo indico el tratamiento, el paciente tiene que seguirlo o cambiar de centro</a:t>
            </a:r>
            <a:endParaRPr lang="es-ES" sz="2300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840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101</Words>
  <Application>Microsoft Macintosh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¿Hay conflictos éticos?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57</cp:revision>
  <dcterms:created xsi:type="dcterms:W3CDTF">2013-06-17T06:28:00Z</dcterms:created>
  <dcterms:modified xsi:type="dcterms:W3CDTF">2014-12-10T22:33:10Z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