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fecha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1B5935-FB7B-B148-A546-2FDC703BC642}" type="datetime1">
              <a:rPr lang="es-ES" b="0" smtClean="0">
                <a:solidFill>
                  <a:srgbClr val="FFFF00"/>
                </a:solidFill>
              </a:rPr>
              <a:pPr eaLnBrk="1" hangingPunct="1"/>
              <a:t>10/12/14</a:t>
            </a:fld>
            <a:endParaRPr lang="es-ES" b="0">
              <a:solidFill>
                <a:srgbClr val="FFFF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140898" cy="512784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charset="0"/>
              <a:buChar char="ü"/>
            </a:pPr>
            <a:r>
              <a:rPr lang="es-ES" b="1" dirty="0" smtClean="0">
                <a:latin typeface="Arial" charset="0"/>
              </a:rPr>
              <a:t>Comités </a:t>
            </a:r>
            <a:r>
              <a:rPr lang="es-ES" b="1" dirty="0">
                <a:latin typeface="Arial" charset="0"/>
              </a:rPr>
              <a:t>Éticos de Investigación clínica. </a:t>
            </a:r>
            <a:r>
              <a:rPr lang="es-ES" dirty="0" smtClean="0">
                <a:latin typeface="Arial" charset="0"/>
              </a:rPr>
              <a:t>Protegen </a:t>
            </a:r>
            <a:r>
              <a:rPr lang="es-ES" dirty="0">
                <a:latin typeface="Arial" charset="0"/>
              </a:rPr>
              <a:t>la calidad de la investigación en sujetos humanos.</a:t>
            </a:r>
            <a:endParaRPr lang="es-ES" b="1" dirty="0">
              <a:latin typeface="Arial" charset="0"/>
            </a:endParaRPr>
          </a:p>
          <a:p>
            <a:pPr>
              <a:lnSpc>
                <a:spcPct val="110000"/>
              </a:lnSpc>
              <a:buFont typeface="Wingdings" charset="0"/>
              <a:buChar char="ü"/>
            </a:pPr>
            <a:r>
              <a:rPr lang="es-ES" b="1" dirty="0">
                <a:latin typeface="Arial" charset="0"/>
              </a:rPr>
              <a:t>Comités nacionales. </a:t>
            </a:r>
            <a:r>
              <a:rPr lang="es-ES" dirty="0">
                <a:latin typeface="Arial" charset="0"/>
              </a:rPr>
              <a:t>Permanentes o temporales: </a:t>
            </a:r>
            <a:r>
              <a:rPr lang="es-ES" dirty="0" err="1">
                <a:latin typeface="Arial" charset="0"/>
              </a:rPr>
              <a:t>President</a:t>
            </a:r>
            <a:r>
              <a:rPr lang="ja-JP" altLang="es-ES" dirty="0">
                <a:latin typeface="Arial" charset="0"/>
              </a:rPr>
              <a:t>’</a:t>
            </a:r>
            <a:r>
              <a:rPr lang="es-ES" dirty="0">
                <a:latin typeface="Arial" charset="0"/>
              </a:rPr>
              <a:t>s </a:t>
            </a:r>
            <a:r>
              <a:rPr lang="es-ES" dirty="0" err="1">
                <a:latin typeface="Arial" charset="0"/>
              </a:rPr>
              <a:t>Commission</a:t>
            </a:r>
            <a:r>
              <a:rPr lang="es-ES" dirty="0">
                <a:latin typeface="Arial" charset="0"/>
              </a:rPr>
              <a:t>, Consejo de Europa…</a:t>
            </a:r>
            <a:endParaRPr lang="es-ES" b="1" dirty="0">
              <a:latin typeface="Arial" charset="0"/>
            </a:endParaRPr>
          </a:p>
          <a:p>
            <a:pPr>
              <a:lnSpc>
                <a:spcPct val="110000"/>
              </a:lnSpc>
              <a:buFont typeface="Wingdings" charset="0"/>
              <a:buChar char="ü"/>
            </a:pPr>
            <a:r>
              <a:rPr lang="es-ES" b="1" dirty="0">
                <a:latin typeface="Arial" charset="0"/>
              </a:rPr>
              <a:t>Comités de Ética Asistencial.</a:t>
            </a:r>
          </a:p>
          <a:p>
            <a:pPr>
              <a:lnSpc>
                <a:spcPct val="110000"/>
              </a:lnSpc>
              <a:buFont typeface="Wingdings" charset="0"/>
              <a:buChar char="ü"/>
            </a:pPr>
            <a:r>
              <a:rPr lang="es-ES" b="1" dirty="0">
                <a:latin typeface="Arial" charset="0"/>
              </a:rPr>
              <a:t>Comités de Ética e Investigación Sanitaria. </a:t>
            </a:r>
            <a:endParaRPr lang="es-ES" sz="3600" dirty="0">
              <a:latin typeface="Arial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99592" y="332656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 b="0" dirty="0">
                <a:latin typeface="Tahoma" charset="0"/>
              </a:rPr>
              <a:t>Comités de </a:t>
            </a:r>
            <a:r>
              <a:rPr lang="es-ES_tradnl" sz="3200" b="0" dirty="0" smtClean="0">
                <a:latin typeface="Tahoma" charset="0"/>
              </a:rPr>
              <a:t>Bioética: tipos</a:t>
            </a:r>
            <a:endParaRPr lang="es-ES_tradnl" sz="3200" b="0" dirty="0">
              <a:latin typeface="Tahoma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3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49</Words>
  <Application>Microsoft Macintosh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65</cp:revision>
  <dcterms:created xsi:type="dcterms:W3CDTF">2013-06-17T06:28:00Z</dcterms:created>
  <dcterms:modified xsi:type="dcterms:W3CDTF">2014-12-10T22:37:43Z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