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776"/>
            <a:ext cx="8820150" cy="5256312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800" dirty="0" smtClean="0">
                <a:ea typeface="ＭＳ Ｐゴシック" charset="-128"/>
              </a:rPr>
              <a:t>Consultivo</a:t>
            </a:r>
            <a:endParaRPr lang="es-ES" sz="2800" dirty="0" smtClean="0">
              <a:ea typeface="ＭＳ Ｐゴシック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800" dirty="0" smtClean="0">
                <a:ea typeface="ＭＳ Ｐゴシック" charset="-128"/>
              </a:rPr>
              <a:t>Interdisciplinar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800" dirty="0" smtClean="0">
                <a:ea typeface="ＭＳ Ｐゴシック" charset="-128"/>
              </a:rPr>
              <a:t>No remunerado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800" dirty="0" smtClean="0">
                <a:ea typeface="ＭＳ Ｐゴシック" charset="-128"/>
              </a:rPr>
              <a:t>Confidencial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s-ES" sz="2800" dirty="0" smtClean="0">
              <a:ea typeface="ＭＳ Ｐゴシック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r>
              <a:rPr lang="es-ES" sz="2800" dirty="0" smtClean="0">
                <a:solidFill>
                  <a:srgbClr val="000000"/>
                </a:solidFill>
                <a:ea typeface="ＭＳ Ｐゴシック" charset="-128"/>
              </a:rPr>
              <a:t>Y sus miembros comparten estás características: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2400" dirty="0" smtClean="0">
                <a:ea typeface="ＭＳ Ｐゴシック" charset="-128"/>
              </a:rPr>
              <a:t>Abiertas al diálogo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2400" dirty="0" smtClean="0">
                <a:ea typeface="ＭＳ Ｐゴシック" charset="-128"/>
              </a:rPr>
              <a:t>Prudentes y respetuosas con las personas y el secreto de las deliberaciones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2400" dirty="0" smtClean="0">
                <a:ea typeface="ＭＳ Ｐゴシック" charset="-128"/>
              </a:rPr>
              <a:t>Competentes profesionalmente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2400" dirty="0" smtClean="0">
                <a:ea typeface="ＭＳ Ｐゴシック" charset="-128"/>
              </a:rPr>
              <a:t>Con capacidad para trabajar en equipo como </a:t>
            </a:r>
            <a:r>
              <a:rPr lang="es-ES" sz="2400" dirty="0" smtClean="0">
                <a:ea typeface="ＭＳ Ｐゴシック" charset="-128"/>
              </a:rPr>
              <a:t>iguales</a:t>
            </a:r>
            <a:endParaRPr lang="es-ES" sz="2400" dirty="0" smtClean="0">
              <a:ea typeface="ＭＳ Ｐゴシック" charset="-128"/>
            </a:endParaRP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260350"/>
            <a:ext cx="7772400" cy="1143000"/>
          </a:xfrm>
          <a:noFill/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s-ES_tradnl" sz="4000" b="1" dirty="0" smtClean="0">
                <a:solidFill>
                  <a:srgbClr val="000000"/>
                </a:solidFill>
                <a:ea typeface="ＭＳ Ｐゴシック" charset="-128"/>
              </a:rPr>
              <a:t>Características</a:t>
            </a:r>
            <a:r>
              <a:rPr lang="es-ES_tradnl" sz="4000" b="1" dirty="0">
                <a:solidFill>
                  <a:srgbClr val="000000"/>
                </a:solidFill>
                <a:ea typeface="ＭＳ Ｐゴシック" charset="-128"/>
              </a:rPr>
              <a:t>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39</Words>
  <Application>Microsoft Macintosh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Características: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64</cp:revision>
  <dcterms:created xsi:type="dcterms:W3CDTF">2013-06-17T06:28:00Z</dcterms:created>
  <dcterms:modified xsi:type="dcterms:W3CDTF">2014-12-10T22:37:04Z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