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597" y="-4802"/>
            <a:ext cx="7008292" cy="1143000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Apoyar </a:t>
            </a:r>
            <a:r>
              <a:rPr lang="es-ES" dirty="0"/>
              <a:t>a los profesionales, usuarios y sus familias en la reflexión </a:t>
            </a:r>
            <a:r>
              <a:rPr lang="es-ES" dirty="0" smtClean="0"/>
              <a:t>y </a:t>
            </a:r>
            <a:r>
              <a:rPr lang="es-ES" dirty="0"/>
              <a:t>toma de decisiones cuando hay diferentes valores en juego que pueden entrar en conflicto</a:t>
            </a:r>
          </a:p>
          <a:p>
            <a:r>
              <a:rPr lang="es-ES" dirty="0"/>
              <a:t>Mejorar calidad de asistencia sanitaria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16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35</Words>
  <Application>Microsoft Macintosh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Objetivo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59</cp:revision>
  <dcterms:created xsi:type="dcterms:W3CDTF">2013-06-17T06:28:00Z</dcterms:created>
  <dcterms:modified xsi:type="dcterms:W3CDTF">2014-12-10T22:34:25Z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