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772816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2800" dirty="0" smtClean="0">
                <a:ea typeface="ＭＳ Ｐゴシック" charset="-128"/>
              </a:rPr>
              <a:t>El Comité de Ética Asistencial es una comisión </a:t>
            </a:r>
            <a:r>
              <a:rPr lang="es-ES" sz="2800" dirty="0" smtClean="0">
                <a:solidFill>
                  <a:srgbClr val="C43B16"/>
                </a:solidFill>
                <a:ea typeface="ＭＳ Ｐゴシック" charset="-128"/>
              </a:rPr>
              <a:t>consultiva</a:t>
            </a:r>
            <a:r>
              <a:rPr lang="es-ES" sz="2800" dirty="0" smtClean="0">
                <a:ea typeface="ＭＳ Ｐゴシック" charset="-128"/>
              </a:rPr>
              <a:t> e interdisciplinar, creada para </a:t>
            </a:r>
            <a:r>
              <a:rPr lang="es-ES" sz="2800" dirty="0" smtClean="0">
                <a:solidFill>
                  <a:srgbClr val="C43B16"/>
                </a:solidFill>
                <a:ea typeface="ＭＳ Ｐゴシック" charset="-128"/>
              </a:rPr>
              <a:t>analizar y</a:t>
            </a:r>
            <a:r>
              <a:rPr lang="es-ES" sz="2800" dirty="0" smtClean="0">
                <a:ea typeface="ＭＳ Ｐゴシック" charset="-128"/>
              </a:rPr>
              <a:t> </a:t>
            </a:r>
            <a:r>
              <a:rPr lang="es-ES" sz="2800" dirty="0" smtClean="0">
                <a:solidFill>
                  <a:srgbClr val="C43B16"/>
                </a:solidFill>
                <a:ea typeface="ＭＳ Ｐゴシック" charset="-128"/>
              </a:rPr>
              <a:t>asesorar</a:t>
            </a:r>
            <a:r>
              <a:rPr lang="es-ES" sz="2800" dirty="0" smtClean="0">
                <a:ea typeface="ＭＳ Ｐゴシック" charset="-128"/>
              </a:rPr>
              <a:t> en la resolución de los posibles conflictos éticos que se producen durante la práctica clínica y </a:t>
            </a:r>
            <a:r>
              <a:rPr lang="es-ES" sz="2800" dirty="0" smtClean="0">
                <a:ea typeface="ＭＳ Ｐゴシック" charset="-128"/>
              </a:rPr>
              <a:t>asistencial. </a:t>
            </a:r>
            <a:r>
              <a:rPr lang="es-ES" sz="2800" dirty="0" smtClean="0">
                <a:ea typeface="ＭＳ Ｐゴシック" charset="-128"/>
              </a:rPr>
              <a:t>Es un grupo de trabajo al </a:t>
            </a:r>
            <a:r>
              <a:rPr lang="es-ES" sz="2800" dirty="0" smtClean="0">
                <a:solidFill>
                  <a:srgbClr val="C43B16"/>
                </a:solidFill>
                <a:ea typeface="ＭＳ Ｐゴシック" charset="-128"/>
              </a:rPr>
              <a:t>servicio </a:t>
            </a:r>
            <a:r>
              <a:rPr lang="es-ES" sz="2800" dirty="0" smtClean="0">
                <a:ea typeface="ＭＳ Ｐゴシック" charset="-128"/>
              </a:rPr>
              <a:t>de los profesionales y usuarios del Centro que tiene como objetivo último  mejorar la </a:t>
            </a:r>
            <a:r>
              <a:rPr lang="es-ES" sz="2800" dirty="0" smtClean="0">
                <a:solidFill>
                  <a:srgbClr val="C43B16"/>
                </a:solidFill>
                <a:ea typeface="ＭＳ Ｐゴシック" charset="-128"/>
              </a:rPr>
              <a:t>calidad de la atención.</a:t>
            </a:r>
            <a:endParaRPr lang="es-ES_tradnl" sz="2800" dirty="0" smtClean="0">
              <a:solidFill>
                <a:srgbClr val="C43B16"/>
              </a:solidFill>
              <a:ea typeface="ＭＳ Ｐゴシック" charset="-128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6632"/>
            <a:ext cx="6696744" cy="1143000"/>
          </a:xfrm>
          <a:noFill/>
        </p:spPr>
        <p:txBody>
          <a:bodyPr>
            <a:norm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  <a:ea typeface="ＭＳ Ｐゴシック" charset="-128"/>
              </a:rPr>
              <a:t>El papel del CEA en la ética asistencial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69</Words>
  <Application>Microsoft Macintosh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papel del CEA en la ética asistencial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58</cp:revision>
  <dcterms:created xsi:type="dcterms:W3CDTF">2013-06-17T06:28:00Z</dcterms:created>
  <dcterms:modified xsi:type="dcterms:W3CDTF">2014-12-10T22:33:45Z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