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99392"/>
            <a:ext cx="6623967" cy="1143000"/>
          </a:xfrm>
        </p:spPr>
        <p:txBody>
          <a:bodyPr>
            <a:norm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  <a:ea typeface="ＭＳ Ｐゴシック" charset="-128"/>
              </a:rPr>
              <a:t>El papel del CEA en la ética asistencial</a:t>
            </a:r>
          </a:p>
        </p:txBody>
      </p:sp>
      <p:sp>
        <p:nvSpPr>
          <p:cNvPr id="1741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556792"/>
            <a:ext cx="7772400" cy="4114800"/>
          </a:xfrm>
        </p:spPr>
        <p:txBody>
          <a:bodyPr/>
          <a:lstStyle/>
          <a:p>
            <a:r>
              <a:rPr lang="es-ES_tradnl" dirty="0" smtClean="0">
                <a:ea typeface="ＭＳ Ｐゴシック" charset="-128"/>
              </a:rPr>
              <a:t>El profesional de la salud:</a:t>
            </a:r>
          </a:p>
          <a:p>
            <a:pPr lvl="1"/>
            <a:r>
              <a:rPr lang="es-ES_tradnl" dirty="0" smtClean="0">
                <a:solidFill>
                  <a:srgbClr val="000000"/>
                </a:solidFill>
                <a:ea typeface="ＭＳ Ｐゴシック" charset="-128"/>
              </a:rPr>
              <a:t>Competencia técnica propia</a:t>
            </a:r>
          </a:p>
          <a:p>
            <a:pPr lvl="1"/>
            <a:r>
              <a:rPr lang="es-ES_tradnl" dirty="0" smtClean="0">
                <a:solidFill>
                  <a:srgbClr val="000000"/>
                </a:solidFill>
                <a:ea typeface="ＭＳ Ｐゴシック" charset="-128"/>
              </a:rPr>
              <a:t>Competencia relacional</a:t>
            </a:r>
          </a:p>
          <a:p>
            <a:pPr lvl="1"/>
            <a:r>
              <a:rPr lang="es-ES_tradnl" dirty="0" smtClean="0">
                <a:solidFill>
                  <a:srgbClr val="FF0000"/>
                </a:solidFill>
                <a:ea typeface="ＭＳ Ｐゴシック" charset="-128"/>
              </a:rPr>
              <a:t>Competencia </a:t>
            </a:r>
            <a:r>
              <a:rPr lang="es-ES_tradnl" dirty="0" smtClean="0">
                <a:solidFill>
                  <a:srgbClr val="FF0000"/>
                </a:solidFill>
                <a:ea typeface="ＭＳ Ｐゴシック" charset="-128"/>
              </a:rPr>
              <a:t>ética</a:t>
            </a:r>
          </a:p>
          <a:p>
            <a:pPr lvl="1">
              <a:buFont typeface="Wingdings" pitchFamily="2" charset="2"/>
              <a:buNone/>
            </a:pPr>
            <a:endParaRPr lang="es-ES" dirty="0" smtClean="0">
              <a:solidFill>
                <a:srgbClr val="000000"/>
              </a:solidFill>
              <a:ea typeface="ＭＳ Ｐゴシック" charset="-128"/>
            </a:endParaRPr>
          </a:p>
          <a:p>
            <a:pPr lvl="1"/>
            <a:endParaRPr lang="es-ES_tradnl" dirty="0" smtClean="0">
              <a:ea typeface="ＭＳ Ｐゴシック" charset="-128"/>
            </a:endParaRPr>
          </a:p>
          <a:p>
            <a:endParaRPr lang="es-ES_tradnl" dirty="0" smtClean="0"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21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papel del CEA en la ética asistencial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56</cp:revision>
  <dcterms:created xsi:type="dcterms:W3CDTF">2013-06-17T06:28:00Z</dcterms:created>
  <dcterms:modified xsi:type="dcterms:W3CDTF">2014-12-10T22:32:30Z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