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78BC-A1AD-4534-B67D-CC5664FBE7DF}" type="datetimeFigureOut">
              <a:rPr lang="es-ES_tradnl" smtClean="0"/>
              <a:pPr/>
              <a:t>04/03/2015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5428-5188-4913-9451-02A5255A44D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82189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41A663B-0564-4A1C-92BA-D0187BAABBFC}" type="slidenum">
              <a:rPr lang="es-ES" altLang="es-ES_tradnl" sz="1200"/>
              <a:pPr eaLnBrk="1" hangingPunct="1"/>
              <a:t>1</a:t>
            </a:fld>
            <a:endParaRPr lang="es-ES" altLang="es-ES_tradnl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es-ES_trad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701800"/>
            <a:ext cx="9144000" cy="4751388"/>
          </a:xfrm>
        </p:spPr>
        <p:txBody>
          <a:bodyPr/>
          <a:lstStyle/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Interneten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baliabideak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aurkitu</a:t>
            </a:r>
            <a:r>
              <a:rPr lang="es-ES" altLang="es-ES_tradnl" sz="2400" b="1" dirty="0" smtClean="0">
                <a:ea typeface="ＭＳ Ｐゴシック" pitchFamily="34" charset="-128"/>
              </a:rPr>
              <a:t> eta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denon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aurrean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aurkeztu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Burututako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lanak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aurkeztu</a:t>
            </a:r>
            <a:r>
              <a:rPr lang="es-ES" altLang="es-ES_tradnl" sz="2400" dirty="0" smtClean="0">
                <a:ea typeface="ＭＳ Ｐゴシック" pitchFamily="34" charset="-128"/>
              </a:rPr>
              <a:t>(</a:t>
            </a:r>
            <a:r>
              <a:rPr lang="es-ES" altLang="es-ES_tradnl" sz="2400" dirty="0" err="1" smtClean="0">
                <a:ea typeface="ＭＳ Ｐゴシック" pitchFamily="34" charset="-128"/>
              </a:rPr>
              <a:t>webquestak</a:t>
            </a:r>
            <a:r>
              <a:rPr lang="es-ES" altLang="es-ES_tradnl" sz="2400" dirty="0" smtClean="0">
                <a:ea typeface="ＭＳ Ｐゴシック" pitchFamily="34" charset="-128"/>
              </a:rPr>
              <a:t>,  </a:t>
            </a:r>
            <a:r>
              <a:rPr lang="es-ES" altLang="es-ES_tradnl" sz="2400" dirty="0" err="1" smtClean="0">
                <a:ea typeface="ＭＳ Ｐゴシック" pitchFamily="34" charset="-128"/>
              </a:rPr>
              <a:t>monografiak</a:t>
            </a:r>
            <a:r>
              <a:rPr lang="es-ES" altLang="es-ES_tradnl" sz="2400" dirty="0" smtClean="0">
                <a:ea typeface="ＭＳ Ｐゴシック" pitchFamily="34" charset="-128"/>
              </a:rPr>
              <a:t>)</a:t>
            </a: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Eskolen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artean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egindako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lanei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buruzko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bideokonferentziak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ikusi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Irakasle</a:t>
            </a:r>
            <a:r>
              <a:rPr lang="es-ES" altLang="es-ES_tradnl" sz="2400" b="1" dirty="0" smtClean="0">
                <a:ea typeface="ＭＳ Ｐゴシック" pitchFamily="34" charset="-128"/>
              </a:rPr>
              <a:t> lana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egin</a:t>
            </a:r>
            <a:r>
              <a:rPr lang="es-ES" altLang="es-ES_tradnl" sz="2400" b="1" dirty="0" smtClean="0">
                <a:ea typeface="ＭＳ Ｐゴシック" pitchFamily="34" charset="-128"/>
              </a:rPr>
              <a:t>: </a:t>
            </a:r>
            <a:r>
              <a:rPr lang="es-ES" altLang="es-ES_tradnl" sz="2400" dirty="0" err="1" smtClean="0">
                <a:ea typeface="ＭＳ Ｐゴシック" pitchFamily="34" charset="-128"/>
              </a:rPr>
              <a:t>Gai</a:t>
            </a:r>
            <a:r>
              <a:rPr lang="es-ES" altLang="es-ES_tradnl" sz="2400" dirty="0" smtClean="0">
                <a:ea typeface="ＭＳ Ｐゴシック" pitchFamily="34" charset="-128"/>
              </a:rPr>
              <a:t> </a:t>
            </a:r>
            <a:r>
              <a:rPr lang="es-ES" altLang="es-ES_tradnl" sz="2400" dirty="0" err="1" smtClean="0">
                <a:ea typeface="ＭＳ Ｐゴシック" pitchFamily="34" charset="-128"/>
              </a:rPr>
              <a:t>bat</a:t>
            </a:r>
            <a:r>
              <a:rPr lang="es-ES" altLang="es-ES_tradnl" sz="2400" dirty="0" smtClean="0">
                <a:ea typeface="ＭＳ Ｐゴシック" pitchFamily="34" charset="-128"/>
              </a:rPr>
              <a:t> </a:t>
            </a:r>
            <a:r>
              <a:rPr lang="es-ES" altLang="es-ES_tradnl" sz="2400" dirty="0" err="1" smtClean="0">
                <a:ea typeface="ＭＳ Ｐゴシック" pitchFamily="34" charset="-128"/>
              </a:rPr>
              <a:t>aurkeztu</a:t>
            </a:r>
            <a:endParaRPr lang="es-ES" altLang="es-ES_tradnl" sz="2400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Eginkizun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didaktikoak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sortu</a:t>
            </a:r>
            <a:r>
              <a:rPr lang="es-ES" altLang="es-ES_tradnl" sz="2400" b="1" dirty="0" smtClean="0">
                <a:ea typeface="ＭＳ Ｐゴシック" pitchFamily="34" charset="-128"/>
              </a:rPr>
              <a:t> eta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aurkeztu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Bideoak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sortu</a:t>
            </a:r>
            <a:r>
              <a:rPr lang="es-ES" altLang="es-ES_tradnl" sz="2400" b="1" dirty="0" smtClean="0">
                <a:ea typeface="ＭＳ Ｐゴシック" pitchFamily="34" charset="-128"/>
              </a:rPr>
              <a:t> arbela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erabiliz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Eguneko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prentsa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denon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artean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aztertu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smtClean="0">
                <a:ea typeface="ＭＳ Ｐゴシック" pitchFamily="34" charset="-128"/>
              </a:rPr>
              <a:t>Multimedia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baliabideetan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oinarrituta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eztabaidak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garatu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Norberaren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portfolioa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aurkeztu</a:t>
            </a:r>
            <a:r>
              <a:rPr lang="es-ES" altLang="es-ES_tradnl" sz="2400" b="1" dirty="0" smtClean="0">
                <a:ea typeface="ＭＳ Ｐゴシック" pitchFamily="34" charset="-128"/>
              </a:rPr>
              <a:t> (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blogean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edo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wikian</a:t>
            </a:r>
            <a:r>
              <a:rPr lang="es-ES" altLang="es-ES_tradnl" sz="2400" b="1" dirty="0" smtClean="0">
                <a:ea typeface="ＭＳ Ｐゴシック" pitchFamily="34" charset="-128"/>
              </a:rPr>
              <a:t>)</a:t>
            </a: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Wikiak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erabiliz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elkarlana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sustatu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544512"/>
          </a:xfrm>
        </p:spPr>
        <p:txBody>
          <a:bodyPr>
            <a:noAutofit/>
          </a:bodyPr>
          <a:lstStyle/>
          <a:p>
            <a:pPr eaLnBrk="1" hangingPunct="1"/>
            <a:r>
              <a:rPr lang="es-ES_tradnl" altLang="es-ES_tradnl" sz="3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ARBEL DIGITALA: IKASLEENTZAKO AUKERAK</a:t>
            </a:r>
          </a:p>
        </p:txBody>
      </p:sp>
    </p:spTree>
    <p:extLst>
      <p:ext uri="{BB962C8B-B14F-4D97-AF65-F5344CB8AC3E}">
        <p14:creationId xmlns:p14="http://schemas.microsoft.com/office/powerpoint/2010/main" xmlns="" val="29998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64</Words>
  <Application>Microsoft Office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ARBEL DIGITALA: IKASLEENTZAKO AUKERAK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JOSUNE</dc:creator>
  <cp:lastModifiedBy>Josune</cp:lastModifiedBy>
  <cp:revision>3</cp:revision>
  <dcterms:created xsi:type="dcterms:W3CDTF">2015-03-04T12:59:04Z</dcterms:created>
  <dcterms:modified xsi:type="dcterms:W3CDTF">2015-03-04T14:06:20Z</dcterms:modified>
</cp:coreProperties>
</file>