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428875" y="836613"/>
            <a:ext cx="4230688" cy="3892550"/>
          </a:xfrm>
          <a:prstGeom prst="star5">
            <a:avLst/>
          </a:prstGeom>
          <a:solidFill>
            <a:srgbClr val="1B16F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defRPr/>
            </a:pPr>
            <a:r>
              <a:rPr lang="es-ES" sz="200" b="1" dirty="0">
                <a:latin typeface="Arial" charset="0"/>
                <a:ea typeface="+mn-ea"/>
              </a:rPr>
              <a:t>.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Arial" charset="0"/>
                <a:ea typeface="+mn-ea"/>
              </a:rPr>
              <a:t>IRAKASLEEN JARRERA</a:t>
            </a:r>
            <a:endParaRPr lang="es-ES" sz="2000" b="1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sp>
        <p:nvSpPr>
          <p:cNvPr id="44034" name="Oval 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1438" y="3068638"/>
            <a:ext cx="3286125" cy="1298575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s-ES" altLang="es-ES_tradnl" b="1" dirty="0" smtClean="0"/>
              <a:t>KOORDINAZIOA ETA </a:t>
            </a:r>
          </a:p>
          <a:p>
            <a:pPr algn="ctr" eaLnBrk="1" hangingPunct="1"/>
            <a:r>
              <a:rPr lang="es-ES" altLang="es-ES_tradnl" b="1" dirty="0" smtClean="0"/>
              <a:t>MANTENTZE LANA</a:t>
            </a:r>
            <a:endParaRPr lang="es-ES" altLang="es-ES_tradnl" b="1" dirty="0"/>
          </a:p>
        </p:txBody>
      </p:sp>
      <p:sp>
        <p:nvSpPr>
          <p:cNvPr id="44035" name="Oval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286375" y="928688"/>
            <a:ext cx="3384550" cy="1311275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s-ES_tradnl" altLang="es-ES_tradnl" sz="2200" b="1" dirty="0" smtClean="0">
                <a:solidFill>
                  <a:schemeClr val="tx2"/>
                </a:solidFill>
              </a:rPr>
              <a:t>BALIABIDEAK</a:t>
            </a:r>
            <a:endParaRPr lang="es-ES" altLang="es-ES_tradnl" sz="2200" b="1" dirty="0">
              <a:solidFill>
                <a:schemeClr val="tx2"/>
              </a:solidFill>
            </a:endParaRPr>
          </a:p>
        </p:txBody>
      </p:sp>
      <p:sp>
        <p:nvSpPr>
          <p:cNvPr id="44036" name="Oval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185988" y="4941168"/>
            <a:ext cx="3871912" cy="155964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s-ES_tradnl" altLang="es-ES_tradnl" b="1" dirty="0" err="1" smtClean="0"/>
              <a:t>Formakuntza</a:t>
            </a:r>
            <a:r>
              <a:rPr lang="es-ES_tradnl" altLang="es-ES_tradnl" b="1" dirty="0" smtClean="0"/>
              <a:t> </a:t>
            </a:r>
            <a:r>
              <a:rPr lang="es-ES_tradnl" altLang="es-ES_tradnl" b="1" dirty="0" err="1" smtClean="0"/>
              <a:t>teknikoa</a:t>
            </a:r>
            <a:endParaRPr lang="es-ES_tradnl" altLang="es-ES_tradnl" b="1" dirty="0" smtClean="0"/>
          </a:p>
          <a:p>
            <a:pPr algn="ctr" eaLnBrk="1" hangingPunct="1"/>
            <a:r>
              <a:rPr lang="es-ES_tradnl" altLang="es-ES_tradnl" b="1" dirty="0" smtClean="0"/>
              <a:t>Eta</a:t>
            </a:r>
          </a:p>
          <a:p>
            <a:pPr algn="ctr" eaLnBrk="1" hangingPunct="1"/>
            <a:r>
              <a:rPr lang="es-ES_tradnl" altLang="es-ES_tradnl" b="1" dirty="0" err="1" smtClean="0"/>
              <a:t>didaktikoa</a:t>
            </a:r>
            <a:endParaRPr lang="es-ES" altLang="es-ES_tradnl" b="1" dirty="0"/>
          </a:p>
        </p:txBody>
      </p:sp>
      <p:sp>
        <p:nvSpPr>
          <p:cNvPr id="44037" name="Oval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85788" y="620689"/>
            <a:ext cx="3200400" cy="1603400"/>
          </a:xfrm>
          <a:prstGeom prst="ellipse">
            <a:avLst/>
          </a:prstGeom>
          <a:solidFill>
            <a:srgbClr val="97FFC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s-ES_tradnl" altLang="es-ES_tradnl" b="1" dirty="0" err="1" smtClean="0">
                <a:solidFill>
                  <a:schemeClr val="tx2"/>
                </a:solidFill>
              </a:rPr>
              <a:t>planak</a:t>
            </a:r>
            <a:r>
              <a:rPr lang="es-ES_tradnl" altLang="es-ES_tradnl" b="1" dirty="0" smtClean="0">
                <a:solidFill>
                  <a:schemeClr val="tx2"/>
                </a:solidFill>
              </a:rPr>
              <a:t> eta</a:t>
            </a:r>
          </a:p>
          <a:p>
            <a:pPr algn="ctr" eaLnBrk="1" hangingPunct="1"/>
            <a:r>
              <a:rPr lang="es-ES_tradnl" altLang="es-ES_tradnl" b="1" dirty="0" err="1" smtClean="0">
                <a:solidFill>
                  <a:schemeClr val="tx2"/>
                </a:solidFill>
              </a:rPr>
              <a:t>konpromezuak</a:t>
            </a:r>
            <a:endParaRPr lang="es-ES_tradnl" altLang="es-ES_tradnl" b="1" dirty="0" smtClean="0">
              <a:solidFill>
                <a:schemeClr val="tx2"/>
              </a:solidFill>
            </a:endParaRPr>
          </a:p>
          <a:p>
            <a:pPr algn="ctr" eaLnBrk="1" hangingPunct="1"/>
            <a:endParaRPr lang="es-ES" altLang="es-ES_tradnl" b="1" dirty="0">
              <a:solidFill>
                <a:schemeClr val="tx2"/>
              </a:solidFill>
            </a:endParaRPr>
          </a:p>
          <a:p>
            <a:pPr algn="ctr" eaLnBrk="1" hangingPunct="1"/>
            <a:endParaRPr lang="es-ES" altLang="es-ES_tradnl" b="1" dirty="0">
              <a:solidFill>
                <a:schemeClr val="tx2"/>
              </a:solidFill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449979" y="327"/>
            <a:ext cx="391703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altLang="es-ES_tradnl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ARRAKASTA IZATEKO</a:t>
            </a:r>
            <a:endParaRPr lang="es-ES_tradnl" altLang="es-ES_tradnl" sz="3600" dirty="0">
              <a:solidFill>
                <a:srgbClr val="FF3300"/>
              </a:solidFill>
            </a:endParaRPr>
          </a:p>
        </p:txBody>
      </p:sp>
      <p:sp>
        <p:nvSpPr>
          <p:cNvPr id="44041" name="Oval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572125" y="3000375"/>
            <a:ext cx="3384550" cy="1311275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s-ES_tradnl" altLang="es-ES_tradnl" sz="2200" b="1" dirty="0" smtClean="0">
                <a:solidFill>
                  <a:schemeClr val="tx2"/>
                </a:solidFill>
              </a:rPr>
              <a:t>MATERIAL DIDAKTIKOAK</a:t>
            </a:r>
            <a:endParaRPr lang="es-ES" altLang="es-ES_tradnl" sz="2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09309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JOSUNE</dc:creator>
  <cp:lastModifiedBy>Josune</cp:lastModifiedBy>
  <cp:revision>2</cp:revision>
  <dcterms:created xsi:type="dcterms:W3CDTF">2015-03-04T13:26:18Z</dcterms:created>
  <dcterms:modified xsi:type="dcterms:W3CDTF">2015-03-04T14:11:36Z</dcterms:modified>
</cp:coreProperties>
</file>