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88A3-E3A9-4C48-99D4-0FF02636ED82}" type="datetimeFigureOut">
              <a:rPr lang="es-CO" smtClean="0"/>
              <a:t>09/03/2015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032A62F1-E54C-4F2D-B6E1-63D27985E16C}" type="slidenum">
              <a:rPr lang="es-CO" smtClean="0"/>
              <a:t>‹Nº›</a:t>
            </a:fld>
            <a:endParaRPr lang="es-CO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88A3-E3A9-4C48-99D4-0FF02636ED82}" type="datetimeFigureOut">
              <a:rPr lang="es-CO" smtClean="0"/>
              <a:t>09/03/2015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62F1-E54C-4F2D-B6E1-63D27985E16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88A3-E3A9-4C48-99D4-0FF02636ED82}" type="datetimeFigureOut">
              <a:rPr lang="es-CO" smtClean="0"/>
              <a:t>09/03/2015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62F1-E54C-4F2D-B6E1-63D27985E16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88A3-E3A9-4C48-99D4-0FF02636ED82}" type="datetimeFigureOut">
              <a:rPr lang="es-CO" smtClean="0"/>
              <a:t>09/03/2015</a:t>
            </a:fld>
            <a:endParaRPr lang="es-C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A62F1-E54C-4F2D-B6E1-63D27985E16C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88A3-E3A9-4C48-99D4-0FF02636ED82}" type="datetimeFigureOut">
              <a:rPr lang="es-CO" smtClean="0"/>
              <a:t>09/03/2015</a:t>
            </a:fld>
            <a:endParaRPr lang="es-CO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A62F1-E54C-4F2D-B6E1-63D27985E16C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88A3-E3A9-4C48-99D4-0FF02636ED82}" type="datetimeFigureOut">
              <a:rPr lang="es-CO" smtClean="0"/>
              <a:t>09/03/2015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62F1-E54C-4F2D-B6E1-63D27985E16C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88A3-E3A9-4C48-99D4-0FF02636ED82}" type="datetimeFigureOut">
              <a:rPr lang="es-CO" smtClean="0"/>
              <a:t>09/03/2015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62F1-E54C-4F2D-B6E1-63D27985E16C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88A3-E3A9-4C48-99D4-0FF02636ED82}" type="datetimeFigureOut">
              <a:rPr lang="es-CO" smtClean="0"/>
              <a:t>09/03/2015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62F1-E54C-4F2D-B6E1-63D27985E16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88A3-E3A9-4C48-99D4-0FF02636ED82}" type="datetimeFigureOut">
              <a:rPr lang="es-CO" smtClean="0"/>
              <a:t>09/03/2015</a:t>
            </a:fld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A62F1-E54C-4F2D-B6E1-63D27985E16C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67D88A3-E3A9-4C48-99D4-0FF02636ED82}" type="datetimeFigureOut">
              <a:rPr lang="es-CO" smtClean="0"/>
              <a:t>09/03/2015</a:t>
            </a:fld>
            <a:endParaRPr lang="es-C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32A62F1-E54C-4F2D-B6E1-63D27985E16C}" type="slidenum">
              <a:rPr lang="es-CO" smtClean="0"/>
              <a:t>‹Nº›</a:t>
            </a:fld>
            <a:endParaRPr lang="es-CO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88A3-E3A9-4C48-99D4-0FF02636ED82}" type="datetimeFigureOut">
              <a:rPr lang="es-CO" smtClean="0"/>
              <a:t>09/03/2015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62F1-E54C-4F2D-B6E1-63D27985E16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32A62F1-E54C-4F2D-B6E1-63D27985E16C}" type="slidenum">
              <a:rPr lang="es-CO" smtClean="0"/>
              <a:t>‹Nº›</a:t>
            </a:fld>
            <a:endParaRPr lang="es-CO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67D88A3-E3A9-4C48-99D4-0FF02636ED82}" type="datetimeFigureOut">
              <a:rPr lang="es-CO" smtClean="0"/>
              <a:t>09/03/2015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051720" y="18864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smtClean="0"/>
              <a:t>Objetivos de la Investigación  </a:t>
            </a:r>
            <a:endParaRPr lang="es-CO" sz="4000" b="1" dirty="0"/>
          </a:p>
        </p:txBody>
      </p:sp>
      <p:pic>
        <p:nvPicPr>
          <p:cNvPr id="1026" name="Picture 2" descr="http://www.aniled.es/wp-content/uploads/2013/01/objetiv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65" y="1489249"/>
            <a:ext cx="4290581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364088" y="1988840"/>
            <a:ext cx="30963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2000" dirty="0" smtClean="0"/>
              <a:t>Conocer el significado que las personas tienen de una buena relación sexual.</a:t>
            </a:r>
          </a:p>
          <a:p>
            <a:endParaRPr lang="es-CO" sz="2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2000" dirty="0" smtClean="0"/>
              <a:t>Determinar la contribución de la variable de género en la visión de una buena relación sexual.</a:t>
            </a:r>
          </a:p>
          <a:p>
            <a:endParaRPr lang="es-CO" sz="2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2000" dirty="0" smtClean="0"/>
              <a:t>Diseñar una escala válida y confiable para la evaluación de la satisfacción sexual. 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121980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mal">
  <a:themeElements>
    <a:clrScheme name="t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Thermal</Template>
  <TotalTime>92</TotalTime>
  <Words>48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termal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</dc:creator>
  <cp:lastModifiedBy>Jorge</cp:lastModifiedBy>
  <cp:revision>3</cp:revision>
  <dcterms:created xsi:type="dcterms:W3CDTF">2015-03-09T22:29:42Z</dcterms:created>
  <dcterms:modified xsi:type="dcterms:W3CDTF">2015-03-10T00:02:23Z</dcterms:modified>
</cp:coreProperties>
</file>