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70" d="100"/>
          <a:sy n="70" d="100"/>
        </p:scale>
        <p:origin x="-7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389179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264257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220225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283783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124597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256076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410126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201337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2857673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103728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45B793-1CF4-4FF5-925E-FB3C7930EA6D}" type="datetimeFigureOut">
              <a:rPr lang="es-MX" smtClean="0"/>
              <a:t>09/03/2015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5387E31-03EB-4872-99FE-CF405B87A056}" type="slidenum">
              <a:rPr lang="es-MX" smtClean="0"/>
              <a:t>‹Nº›</a:t>
            </a:fld>
            <a:endParaRPr lang="es-MX"/>
          </a:p>
        </p:txBody>
      </p:sp>
    </p:spTree>
    <p:extLst>
      <p:ext uri="{BB962C8B-B14F-4D97-AF65-F5344CB8AC3E}">
        <p14:creationId xmlns:p14="http://schemas.microsoft.com/office/powerpoint/2010/main" val="113235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5B793-1CF4-4FF5-925E-FB3C7930EA6D}" type="datetimeFigureOut">
              <a:rPr lang="es-MX" smtClean="0"/>
              <a:t>09/03/2015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87E31-03EB-4872-99FE-CF405B87A056}" type="slidenum">
              <a:rPr lang="es-MX" smtClean="0"/>
              <a:t>‹Nº›</a:t>
            </a:fld>
            <a:endParaRPr lang="es-MX"/>
          </a:p>
        </p:txBody>
      </p:sp>
    </p:spTree>
    <p:extLst>
      <p:ext uri="{BB962C8B-B14F-4D97-AF65-F5344CB8AC3E}">
        <p14:creationId xmlns:p14="http://schemas.microsoft.com/office/powerpoint/2010/main" val="3013746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980728"/>
            <a:ext cx="4536504" cy="4536504"/>
          </a:xfrm>
          <a:prstGeom prst="rect">
            <a:avLst/>
          </a:prstGeom>
        </p:spPr>
      </p:pic>
      <p:sp>
        <p:nvSpPr>
          <p:cNvPr id="3" name="2 Subtítulo"/>
          <p:cNvSpPr>
            <a:spLocks noGrp="1"/>
          </p:cNvSpPr>
          <p:nvPr>
            <p:ph type="subTitle" idx="1"/>
          </p:nvPr>
        </p:nvSpPr>
        <p:spPr>
          <a:xfrm>
            <a:off x="3995936" y="1124744"/>
            <a:ext cx="4824536" cy="4658072"/>
          </a:xfrm>
        </p:spPr>
        <p:txBody>
          <a:bodyPr>
            <a:normAutofit fontScale="62500" lnSpcReduction="20000"/>
          </a:bodyPr>
          <a:lstStyle/>
          <a:p>
            <a:r>
              <a:rPr lang="es-MX" b="0" dirty="0" smtClean="0">
                <a:solidFill>
                  <a:schemeClr val="tx1"/>
                </a:solidFill>
                <a:effectLst/>
              </a:rPr>
              <a:t/>
            </a:r>
            <a:br>
              <a:rPr lang="es-MX" b="0" dirty="0" smtClean="0">
                <a:solidFill>
                  <a:schemeClr val="tx1"/>
                </a:solidFill>
                <a:effectLst/>
              </a:rPr>
            </a:br>
            <a:r>
              <a:rPr lang="es-MX" dirty="0">
                <a:solidFill>
                  <a:schemeClr val="tx1"/>
                </a:solidFill>
              </a:rPr>
              <a:t>El tema de los videojuegos ha sido interesante para mi desde niño, soy hijo de la década de los 80's con todo lo que ella trajo (incluyendo los videojuegos), mi formación de pregrado es como biólogo y una temática que me ha parecido interesante, desde que trabajo en educación, ha sido la de competencias. Al colocarlas todas juntas aparece el marco de referencia para mi trabajo de investigación.</a:t>
            </a:r>
            <a:endParaRPr lang="es-MX" b="0" dirty="0" smtClean="0">
              <a:solidFill>
                <a:schemeClr val="tx1"/>
              </a:solidFill>
              <a:effectLst/>
            </a:endParaRPr>
          </a:p>
          <a:p>
            <a:r>
              <a:rPr lang="es-MX" b="0" dirty="0" smtClean="0">
                <a:solidFill>
                  <a:schemeClr val="tx1"/>
                </a:solidFill>
                <a:effectLst/>
              </a:rPr>
              <a:t/>
            </a:r>
            <a:br>
              <a:rPr lang="es-MX" b="0" dirty="0" smtClean="0">
                <a:solidFill>
                  <a:schemeClr val="tx1"/>
                </a:solidFill>
                <a:effectLst/>
              </a:rPr>
            </a:br>
            <a:r>
              <a:rPr lang="es-MX" dirty="0">
                <a:solidFill>
                  <a:schemeClr val="tx1"/>
                </a:solidFill>
              </a:rPr>
              <a:t>Soy una persona afortunada, en la medida que pude investigar sobre un tema que me apasiona</a:t>
            </a:r>
            <a:r>
              <a:rPr lang="es-MX" dirty="0" smtClean="0">
                <a:solidFill>
                  <a:schemeClr val="tx1"/>
                </a:solidFill>
              </a:rPr>
              <a:t>.</a:t>
            </a:r>
          </a:p>
          <a:p>
            <a:endParaRPr lang="es-MX" dirty="0">
              <a:solidFill>
                <a:schemeClr val="tx1"/>
              </a:solidFill>
            </a:endParaRPr>
          </a:p>
          <a:p>
            <a:r>
              <a:rPr lang="es-MX" b="1" dirty="0" err="1" smtClean="0">
                <a:solidFill>
                  <a:schemeClr val="tx1"/>
                </a:solidFill>
              </a:rPr>
              <a:t>Cartul</a:t>
            </a:r>
            <a:r>
              <a:rPr lang="es-MX" b="1" dirty="0" smtClean="0">
                <a:solidFill>
                  <a:schemeClr val="tx1"/>
                </a:solidFill>
              </a:rPr>
              <a:t> Vargas</a:t>
            </a:r>
            <a:endParaRPr lang="es-MX" b="0" dirty="0" smtClean="0">
              <a:solidFill>
                <a:schemeClr val="tx1"/>
              </a:solidFill>
              <a:effectLst/>
            </a:endParaRPr>
          </a:p>
          <a:p>
            <a:endParaRPr lang="es-MX" dirty="0"/>
          </a:p>
        </p:txBody>
      </p:sp>
      <p:pic>
        <p:nvPicPr>
          <p:cNvPr id="1027" name="Picture 3" descr="C:\Program Files (x86)\Microsoft Office\MEDIA\OFFICE14\Lines\BD14768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792" y="6207057"/>
            <a:ext cx="8604448" cy="143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6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1610508"/>
            <a:ext cx="4811111" cy="3888432"/>
          </a:xfrm>
          <a:prstGeom prst="rect">
            <a:avLst/>
          </a:prstGeom>
        </p:spPr>
      </p:pic>
      <p:sp>
        <p:nvSpPr>
          <p:cNvPr id="3" name="2 Marcador de contenido"/>
          <p:cNvSpPr>
            <a:spLocks noGrp="1"/>
          </p:cNvSpPr>
          <p:nvPr>
            <p:ph idx="1"/>
          </p:nvPr>
        </p:nvSpPr>
        <p:spPr>
          <a:xfrm>
            <a:off x="457200" y="908720"/>
            <a:ext cx="4618856" cy="5217443"/>
          </a:xfrm>
        </p:spPr>
        <p:txBody>
          <a:bodyPr>
            <a:normAutofit fontScale="85000" lnSpcReduction="10000"/>
          </a:bodyPr>
          <a:lstStyle/>
          <a:p>
            <a:pPr marL="0" indent="0" algn="ctr">
              <a:buNone/>
            </a:pPr>
            <a:r>
              <a:rPr lang="es-MX" b="0" dirty="0" smtClean="0">
                <a:effectLst/>
              </a:rPr>
              <a:t/>
            </a:r>
            <a:br>
              <a:rPr lang="es-MX" b="0" dirty="0" smtClean="0">
                <a:effectLst/>
              </a:rPr>
            </a:br>
            <a:r>
              <a:rPr lang="es-MX" dirty="0"/>
              <a:t>Mi tesis de maestría es sobre el aprendizaje organizacional de las FARC, básicamente, la idea de meterme con eso fue la literatura emergente sobre el aprendizaje organizacional de las organizaciones terroristas. Lo que vi fue un vacío en el análisis del tema en organizaciones </a:t>
            </a:r>
            <a:r>
              <a:rPr lang="es-MX" dirty="0" smtClean="0"/>
              <a:t>insurgentes.</a:t>
            </a:r>
          </a:p>
          <a:p>
            <a:pPr marL="0" indent="0" algn="r">
              <a:buNone/>
            </a:pPr>
            <a:endParaRPr lang="es-MX" b="1" dirty="0" smtClean="0"/>
          </a:p>
          <a:p>
            <a:pPr marL="0" indent="0" algn="r">
              <a:buNone/>
            </a:pPr>
            <a:r>
              <a:rPr lang="es-MX" b="1" dirty="0" smtClean="0"/>
              <a:t>Cristian Blanco</a:t>
            </a:r>
            <a:endParaRPr lang="es-MX" dirty="0"/>
          </a:p>
        </p:txBody>
      </p:sp>
      <p:pic>
        <p:nvPicPr>
          <p:cNvPr id="2050" name="Picture 2" descr="C:\Program Files (x86)\Microsoft Office\MEDIA\OFFICE14\Lines\BD15034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08802" y="3327327"/>
            <a:ext cx="6551668" cy="274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181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5517232"/>
            <a:ext cx="3898776" cy="1162050"/>
          </a:xfrm>
        </p:spPr>
        <p:txBody>
          <a:bodyPr>
            <a:normAutofit/>
          </a:bodyPr>
          <a:lstStyle/>
          <a:p>
            <a:r>
              <a:rPr lang="es-MX" sz="2800" dirty="0">
                <a:solidFill>
                  <a:srgbClr val="000000"/>
                </a:solidFill>
                <a:latin typeface="Arial"/>
              </a:rPr>
              <a:t>Liliana Franco</a:t>
            </a:r>
            <a:r>
              <a:rPr lang="es-MX" sz="2800" b="0" dirty="0" smtClean="0">
                <a:effectLst/>
              </a:rPr>
              <a:t/>
            </a:r>
            <a:br>
              <a:rPr lang="es-MX" sz="2800" b="0" dirty="0" smtClean="0">
                <a:effectLst/>
              </a:rPr>
            </a:br>
            <a:endParaRPr lang="es-MX" sz="2800" dirty="0"/>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6056" y="764704"/>
            <a:ext cx="3875385" cy="5749891"/>
          </a:xfrm>
        </p:spPr>
      </p:pic>
      <p:sp>
        <p:nvSpPr>
          <p:cNvPr id="4" name="3 Marcador de texto"/>
          <p:cNvSpPr>
            <a:spLocks noGrp="1"/>
          </p:cNvSpPr>
          <p:nvPr>
            <p:ph type="body" sz="half" idx="2"/>
          </p:nvPr>
        </p:nvSpPr>
        <p:spPr>
          <a:xfrm>
            <a:off x="539552" y="908720"/>
            <a:ext cx="4968552" cy="4320480"/>
          </a:xfrm>
        </p:spPr>
        <p:txBody>
          <a:bodyPr>
            <a:normAutofit/>
          </a:bodyPr>
          <a:lstStyle/>
          <a:p>
            <a:pPr algn="ctr">
              <a:spcBef>
                <a:spcPts val="0"/>
              </a:spcBef>
              <a:spcAft>
                <a:spcPts val="200"/>
              </a:spcAft>
            </a:pPr>
            <a:r>
              <a:rPr lang="es-MX" sz="1600" i="0" u="none" strike="noStrike" dirty="0" smtClean="0">
                <a:solidFill>
                  <a:srgbClr val="222222"/>
                </a:solidFill>
                <a:effectLst/>
                <a:latin typeface="Arial" panose="020B0604020202020204" pitchFamily="34" charset="0"/>
                <a:cs typeface="Arial" panose="020B0604020202020204" pitchFamily="34" charset="0"/>
              </a:rPr>
              <a:t>Mi idea de investigación surgió en primer lugar del trabajo en el Parque de la vida, pues hablando con la Coordinadora del Parque, ella me contó que tenían varios proyectos que querían sacar adelante y como el Parque cuando yo llegué había recién celebrado su primer año, y apenas empezaba a funcionar, ella me dijo que todas las propuestas eran bienvenidas. Obviamente relacionadas con la Educación y la promoción de la salud y la vida.</a:t>
            </a:r>
            <a:endParaRPr lang="es-MX" sz="1600" dirty="0" smtClean="0">
              <a:effectLst/>
              <a:latin typeface="Arial" panose="020B0604020202020204" pitchFamily="34" charset="0"/>
              <a:cs typeface="Arial" panose="020B0604020202020204" pitchFamily="34" charset="0"/>
            </a:endParaRPr>
          </a:p>
          <a:p>
            <a:pPr algn="ctr"/>
            <a:r>
              <a:rPr lang="es-MX" sz="1600" dirty="0" smtClean="0">
                <a:effectLst/>
                <a:latin typeface="Arial" panose="020B0604020202020204" pitchFamily="34" charset="0"/>
                <a:cs typeface="Arial" panose="020B0604020202020204" pitchFamily="34" charset="0"/>
              </a:rPr>
              <a:t/>
            </a:r>
            <a:br>
              <a:rPr lang="es-MX" sz="1600" dirty="0" smtClean="0">
                <a:effectLst/>
                <a:latin typeface="Arial" panose="020B0604020202020204" pitchFamily="34" charset="0"/>
                <a:cs typeface="Arial" panose="020B0604020202020204" pitchFamily="34" charset="0"/>
              </a:rPr>
            </a:br>
            <a:r>
              <a:rPr lang="es-MX" sz="1600" i="0" u="none" strike="noStrike" dirty="0" smtClean="0">
                <a:solidFill>
                  <a:srgbClr val="222222"/>
                </a:solidFill>
                <a:effectLst/>
                <a:latin typeface="Arial" panose="020B0604020202020204" pitchFamily="34" charset="0"/>
                <a:cs typeface="Arial" panose="020B0604020202020204" pitchFamily="34" charset="0"/>
              </a:rPr>
              <a:t>Puedo resumir diciendo que fue de una conversación laboral y de la necesidad de generar proyectos conectados con lo que yo estaba haciendo, lo que se necesitaba el parque y estableciendo relaciones con la educación y las tic.</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63236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83</Words>
  <Application>Microsoft Office PowerPoint</Application>
  <PresentationFormat>Presentación en pantalla (4:3)</PresentationFormat>
  <Paragraphs>10</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Liliana Franco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E1</dc:creator>
  <cp:lastModifiedBy>E1</cp:lastModifiedBy>
  <cp:revision>5</cp:revision>
  <dcterms:created xsi:type="dcterms:W3CDTF">2015-03-10T04:15:40Z</dcterms:created>
  <dcterms:modified xsi:type="dcterms:W3CDTF">2015-03-10T05:13:26Z</dcterms:modified>
</cp:coreProperties>
</file>