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7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7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48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1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02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4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77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6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0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3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0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868634" cy="685800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REVOLUCIÓN INDUSTRIAL EN INGLATERRA (1780 - 1840).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767328" cy="4526010"/>
          </a:xfrm>
        </p:spPr>
      </p:pic>
    </p:spTree>
    <p:extLst>
      <p:ext uri="{BB962C8B-B14F-4D97-AF65-F5344CB8AC3E}">
        <p14:creationId xmlns:p14="http://schemas.microsoft.com/office/powerpoint/2010/main" val="26696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57494"/>
            <a:ext cx="10959752" cy="691549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OBREROS O PROLETARIADO.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74" y="400480"/>
            <a:ext cx="6775102" cy="4465104"/>
          </a:xfrm>
        </p:spPr>
      </p:pic>
    </p:spTree>
    <p:extLst>
      <p:ext uri="{BB962C8B-B14F-4D97-AF65-F5344CB8AC3E}">
        <p14:creationId xmlns:p14="http://schemas.microsoft.com/office/powerpoint/2010/main" val="7983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9392"/>
            <a:ext cx="11190432" cy="70610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MUJERES EN LA INDUSTRIA TEXTIL.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18386" cy="4732146"/>
          </a:xfrm>
        </p:spPr>
      </p:pic>
    </p:spTree>
    <p:extLst>
      <p:ext uri="{BB962C8B-B14F-4D97-AF65-F5344CB8AC3E}">
        <p14:creationId xmlns:p14="http://schemas.microsoft.com/office/powerpoint/2010/main" val="149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48321"/>
            <a:ext cx="10945216" cy="690632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LOS NIÑOS EN LAS INDUSTRIAS.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38600" cy="3616898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2" y="1173890"/>
            <a:ext cx="4788052" cy="3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522076"/>
            <a:ext cx="11640147" cy="734481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FABRICA AUTOMOVILES «FORD».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152084" cy="4852452"/>
          </a:xfrm>
        </p:spPr>
      </p:pic>
    </p:spTree>
    <p:extLst>
      <p:ext uri="{BB962C8B-B14F-4D97-AF65-F5344CB8AC3E}">
        <p14:creationId xmlns:p14="http://schemas.microsoft.com/office/powerpoint/2010/main" val="25137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99392"/>
            <a:ext cx="12543928" cy="791509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UNA DE LAS TANTAS INDUSTRIAS DE LA EPOCA.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06" y="538046"/>
            <a:ext cx="6186338" cy="4402370"/>
          </a:xfrm>
        </p:spPr>
      </p:pic>
    </p:spTree>
    <p:extLst>
      <p:ext uri="{BB962C8B-B14F-4D97-AF65-F5344CB8AC3E}">
        <p14:creationId xmlns:p14="http://schemas.microsoft.com/office/powerpoint/2010/main" val="3804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LA REVOLUCIÓN INDUSTRIAL EN INGLATERRA (1780 - 1840).</vt:lpstr>
      <vt:lpstr>OBREROS O PROLETARIADO.</vt:lpstr>
      <vt:lpstr>MUJERES EN LA INDUSTRIA TEXTIL.</vt:lpstr>
      <vt:lpstr>LOS NIÑOS EN LAS INDUSTRIAS.</vt:lpstr>
      <vt:lpstr>FABRICA AUTOMOVILES «FORD».</vt:lpstr>
      <vt:lpstr>UNA DE LAS TANTAS INDUSTRIAS DE LA EPOCA.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REVOLUCIÓN INDUSTRIAL EN INGLATERRA (SIGLO XVII)</dc:title>
  <dc:creator>Erick</dc:creator>
  <cp:lastModifiedBy>Erick</cp:lastModifiedBy>
  <cp:revision>3</cp:revision>
  <dcterms:created xsi:type="dcterms:W3CDTF">2015-03-12T20:40:14Z</dcterms:created>
  <dcterms:modified xsi:type="dcterms:W3CDTF">2015-03-12T21:02:16Z</dcterms:modified>
</cp:coreProperties>
</file>