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20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DB3C5146-D282-47BE-A83A-274A46E80893}" type="datetimeFigureOut">
              <a:rPr lang="es-CO" smtClean="0"/>
              <a:t>23/10/2013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1857AD9-3695-4E06-9FFD-80C8A0D14BD7}"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B3C5146-D282-47BE-A83A-274A46E80893}" type="datetimeFigureOut">
              <a:rPr lang="es-CO" smtClean="0"/>
              <a:t>23/10/2013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1857AD9-3695-4E06-9FFD-80C8A0D14BD7}"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B3C5146-D282-47BE-A83A-274A46E80893}" type="datetimeFigureOut">
              <a:rPr lang="es-CO" smtClean="0"/>
              <a:t>23/10/2013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1857AD9-3695-4E06-9FFD-80C8A0D14BD7}" type="slidenum">
              <a:rPr lang="es-CO" smtClean="0"/>
              <a:t>‹Nº›</a:t>
            </a:fld>
            <a:endParaRPr lang="es-CO"/>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B3C5146-D282-47BE-A83A-274A46E80893}" type="datetimeFigureOut">
              <a:rPr lang="es-CO" smtClean="0"/>
              <a:t>23/10/2013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1857AD9-3695-4E06-9FFD-80C8A0D14BD7}" type="slidenum">
              <a:rPr lang="es-CO" smtClean="0"/>
              <a:t>‹Nº›</a:t>
            </a:fld>
            <a:endParaRPr lang="es-CO"/>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B3C5146-D282-47BE-A83A-274A46E80893}" type="datetimeFigureOut">
              <a:rPr lang="es-CO" smtClean="0"/>
              <a:t>23/10/2013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1857AD9-3695-4E06-9FFD-80C8A0D14BD7}"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DB3C5146-D282-47BE-A83A-274A46E80893}" type="datetimeFigureOut">
              <a:rPr lang="es-CO" smtClean="0"/>
              <a:t>23/10/2013</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81857AD9-3695-4E06-9FFD-80C8A0D14BD7}" type="slidenum">
              <a:rPr lang="es-CO" smtClean="0"/>
              <a:t>‹Nº›</a:t>
            </a:fld>
            <a:endParaRPr lang="es-CO"/>
          </a:p>
        </p:txBody>
      </p:sp>
      <p:sp>
        <p:nvSpPr>
          <p:cNvPr id="9" name="Content Placeholder 8"/>
          <p:cNvSpPr>
            <a:spLocks noGrp="1"/>
          </p:cNvSpPr>
          <p:nvPr>
            <p:ph sz="quarter" idx="13"/>
          </p:nvPr>
        </p:nvSpPr>
        <p:spPr>
          <a:xfrm>
            <a:off x="676655"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B3C5146-D282-47BE-A83A-274A46E80893}" type="datetimeFigureOut">
              <a:rPr lang="es-CO" smtClean="0"/>
              <a:t>23/10/2013</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81857AD9-3695-4E06-9FFD-80C8A0D14BD7}"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DB3C5146-D282-47BE-A83A-274A46E80893}" type="datetimeFigureOut">
              <a:rPr lang="es-CO" smtClean="0"/>
              <a:t>23/10/2013</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81857AD9-3695-4E06-9FFD-80C8A0D14BD7}"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DB3C5146-D282-47BE-A83A-274A46E80893}" type="datetimeFigureOut">
              <a:rPr lang="es-CO" smtClean="0"/>
              <a:t>23/10/2013</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81857AD9-3695-4E06-9FFD-80C8A0D14BD7}"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B3C5146-D282-47BE-A83A-274A46E80893}" type="datetimeFigureOut">
              <a:rPr lang="es-CO" smtClean="0"/>
              <a:t>23/10/2013</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81857AD9-3695-4E06-9FFD-80C8A0D14BD7}" type="slidenum">
              <a:rPr lang="es-CO" smtClean="0"/>
              <a:t>‹Nº›</a:t>
            </a:fld>
            <a:endParaRPr lang="es-CO"/>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B3C5146-D282-47BE-A83A-274A46E80893}" type="datetimeFigureOut">
              <a:rPr lang="es-CO" smtClean="0"/>
              <a:t>23/10/2013</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81857AD9-3695-4E06-9FFD-80C8A0D14BD7}" type="slidenum">
              <a:rPr lang="es-CO" smtClean="0"/>
              <a:t>‹Nº›</a:t>
            </a:fld>
            <a:endParaRPr lang="es-CO"/>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DB3C5146-D282-47BE-A83A-274A46E80893}" type="datetimeFigureOut">
              <a:rPr lang="es-CO" smtClean="0"/>
              <a:t>23/10/2013</a:t>
            </a:fld>
            <a:endParaRPr lang="es-CO"/>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CO"/>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1857AD9-3695-4E06-9FFD-80C8A0D14BD7}" type="slidenum">
              <a:rPr lang="es-CO" smtClean="0"/>
              <a:t>‹Nº›</a:t>
            </a:fld>
            <a:endParaRPr lang="es-CO"/>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55575" y="822493"/>
            <a:ext cx="6072609" cy="5262979"/>
          </a:xfrm>
          <a:prstGeom prst="rect">
            <a:avLst/>
          </a:prstGeom>
        </p:spPr>
        <p:txBody>
          <a:bodyPr wrap="square">
            <a:spAutoFit/>
          </a:bodyPr>
          <a:lstStyle/>
          <a:p>
            <a:r>
              <a:rPr lang="en-US" sz="2400" b="1" u="sng" dirty="0"/>
              <a:t>Reuse</a:t>
            </a:r>
            <a:endParaRPr lang="es-CO" sz="2400" b="1" u="sng" dirty="0"/>
          </a:p>
          <a:p>
            <a:r>
              <a:rPr lang="en-US" sz="2400" b="1" dirty="0"/>
              <a:t>Despite efforts to reduce the amount of waste generated, consumers and businesses still create substantial waste. Much of this waste can immediately be reused to minimize the strain on the environment and municipal waste management. For example, consumers can refill a purchased bottle of water with water from home to minimize the number of plastic bottles being discarded. Consumers have a financial incentive here as well, as municipal water is far cheaper than bottled </a:t>
            </a:r>
            <a:endParaRPr lang="es-CO" sz="2400" b="1" dirty="0"/>
          </a:p>
          <a:p>
            <a:r>
              <a:rPr lang="en-US" sz="2400" b="1" dirty="0"/>
              <a:t>water.</a:t>
            </a:r>
            <a:endParaRPr lang="es-CO" sz="2400" b="1" dirty="0"/>
          </a:p>
        </p:txBody>
      </p:sp>
      <p:sp>
        <p:nvSpPr>
          <p:cNvPr id="5" name="AutoShape 4" descr="https://encrypted-tbn3.gstatic.com/images?q=tbn:ANd9GcRS-cqrJ6x530TdCqWM4jX92-zvBNb-RK4slunKrI7p1a96JcXRa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1030" name="Picture 6" descr="http://sustainableconsumption.wikispaces.com/file/view/reuse-1%5B1%5D.gif/157819549/reuse-1%5B1%5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324544"/>
            <a:ext cx="2771775" cy="5624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63426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16</TotalTime>
  <Words>83</Words>
  <Application>Microsoft Office PowerPoint</Application>
  <PresentationFormat>Presentación en pantalla (4:3)</PresentationFormat>
  <Paragraphs>3</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Forma de onda</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Rusbel Franco</dc:creator>
  <cp:lastModifiedBy>Rusbel Franco</cp:lastModifiedBy>
  <cp:revision>2</cp:revision>
  <dcterms:created xsi:type="dcterms:W3CDTF">2013-10-24T01:27:28Z</dcterms:created>
  <dcterms:modified xsi:type="dcterms:W3CDTF">2013-10-24T01:43:38Z</dcterms:modified>
</cp:coreProperties>
</file>