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A119-0586-4A7F-82F1-C2AA537C6726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6C03-52F4-433E-9513-C33F8D561C5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A119-0586-4A7F-82F1-C2AA537C6726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6C03-52F4-433E-9513-C33F8D561C5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A119-0586-4A7F-82F1-C2AA537C6726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6C03-52F4-433E-9513-C33F8D561C5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A119-0586-4A7F-82F1-C2AA537C6726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6C03-52F4-433E-9513-C33F8D561C5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A119-0586-4A7F-82F1-C2AA537C6726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6C03-52F4-433E-9513-C33F8D561C5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A119-0586-4A7F-82F1-C2AA537C6726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6C03-52F4-433E-9513-C33F8D561C5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A119-0586-4A7F-82F1-C2AA537C6726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6C03-52F4-433E-9513-C33F8D561C5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A119-0586-4A7F-82F1-C2AA537C6726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6C03-52F4-433E-9513-C33F8D561C5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A119-0586-4A7F-82F1-C2AA537C6726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6C03-52F4-433E-9513-C33F8D561C5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A119-0586-4A7F-82F1-C2AA537C6726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6C03-52F4-433E-9513-C33F8D561C5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A119-0586-4A7F-82F1-C2AA537C6726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6C03-52F4-433E-9513-C33F8D561C53}" type="slidenum">
              <a:rPr lang="es-CO" smtClean="0"/>
              <a:t>‹Nº›</a:t>
            </a:fld>
            <a:endParaRPr lang="es-CO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AA119-0586-4A7F-82F1-C2AA537C6726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A6C03-52F4-433E-9513-C33F8D561C53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4.bp.blogspot.com/-WEBVg5-sXP4/Tl7Ef9PFpDI/AAAAAAAAAKI/WjugZfHngvc/s1600/3.jp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-WEBVg5-sXP4/Tl7Ef9PFpDI/AAAAAAAAAKI/WjugZfHngvc/s200/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8640"/>
            <a:ext cx="212616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79511" y="188640"/>
            <a:ext cx="875090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b="1" dirty="0" smtClean="0"/>
              <a:t>Reciclar:</a:t>
            </a:r>
          </a:p>
          <a:p>
            <a:r>
              <a:rPr lang="es-CO" sz="2400" b="1" dirty="0" smtClean="0"/>
              <a:t>Consiste en fabricar nuevos productos </a:t>
            </a:r>
          </a:p>
          <a:p>
            <a:r>
              <a:rPr lang="es-CO" sz="2400" b="1" dirty="0" smtClean="0"/>
              <a:t>utilizando materiales obtenidos de </a:t>
            </a:r>
          </a:p>
          <a:p>
            <a:r>
              <a:rPr lang="es-CO" sz="2400" b="1" dirty="0" smtClean="0"/>
              <a:t>otros viejos. Si no es posible reducir</a:t>
            </a:r>
          </a:p>
          <a:p>
            <a:r>
              <a:rPr lang="es-CO" sz="2400" b="1" dirty="0" smtClean="0"/>
              <a:t>el consumo de algo ni reutilizarlo, </a:t>
            </a:r>
          </a:p>
          <a:p>
            <a:r>
              <a:rPr lang="es-CO" sz="2400" b="1" dirty="0" smtClean="0"/>
              <a:t>intenta que al menos sea reciclable.</a:t>
            </a:r>
          </a:p>
          <a:p>
            <a:r>
              <a:rPr lang="es-CO" sz="2400" b="1" dirty="0" smtClean="0"/>
              <a:t>- </a:t>
            </a:r>
            <a:r>
              <a:rPr lang="es-CO" sz="2400" b="1" u="sng" dirty="0" smtClean="0"/>
              <a:t>El papel</a:t>
            </a:r>
            <a:r>
              <a:rPr lang="es-CO" sz="2400" b="1" dirty="0" smtClean="0"/>
              <a:t>: En casa separa los periódicos y revistas, cajas de cartón... y deposítalo en los contenedores para su reciclaje.</a:t>
            </a:r>
          </a:p>
          <a:p>
            <a:r>
              <a:rPr lang="es-CO" sz="2400" b="1" dirty="0" smtClean="0"/>
              <a:t>- </a:t>
            </a:r>
            <a:r>
              <a:rPr lang="es-CO" sz="2400" b="1" u="sng" dirty="0" smtClean="0"/>
              <a:t>El vidrio</a:t>
            </a:r>
            <a:r>
              <a:rPr lang="es-CO" sz="2400" b="1" dirty="0" smtClean="0"/>
              <a:t>: Haz lo mismo que con el papel con cualquier envase de vidrio. Los potitos infantiles o los tarros de mermelada también son reciclables.</a:t>
            </a:r>
          </a:p>
          <a:p>
            <a:r>
              <a:rPr lang="es-CO" sz="2400" b="1" dirty="0" smtClean="0"/>
              <a:t>- </a:t>
            </a:r>
            <a:r>
              <a:rPr lang="es-CO" sz="2400" b="1" u="sng" dirty="0" smtClean="0"/>
              <a:t>Los envases de plástico</a:t>
            </a:r>
            <a:r>
              <a:rPr lang="es-CO" sz="2400" b="1" dirty="0" smtClean="0"/>
              <a:t>, latas y envases tipo </a:t>
            </a:r>
            <a:r>
              <a:rPr lang="es-CO" sz="2400" b="1" dirty="0" err="1" smtClean="0"/>
              <a:t>brick</a:t>
            </a:r>
            <a:r>
              <a:rPr lang="es-CO" sz="2400" b="1" dirty="0" smtClean="0"/>
              <a:t>: </a:t>
            </a:r>
            <a:r>
              <a:rPr lang="es-CO" sz="2400" b="1" dirty="0" err="1" smtClean="0"/>
              <a:t>Bricks</a:t>
            </a:r>
            <a:r>
              <a:rPr lang="es-CO" sz="2400" b="1" dirty="0" smtClean="0"/>
              <a:t> de leche, latas de refrescos, botellas de agua... </a:t>
            </a:r>
            <a:endParaRPr lang="es-CO" sz="2400" b="1" dirty="0"/>
          </a:p>
        </p:txBody>
      </p:sp>
    </p:spTree>
    <p:extLst>
      <p:ext uri="{BB962C8B-B14F-4D97-AF65-F5344CB8AC3E}">
        <p14:creationId xmlns:p14="http://schemas.microsoft.com/office/powerpoint/2010/main" val="186370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TC102455519[[fn=Invierno]]</Template>
  <TotalTime>5</TotalTime>
  <Words>111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Winter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Rusbel Franco</dc:creator>
  <cp:lastModifiedBy>Rusbel Franco</cp:lastModifiedBy>
  <cp:revision>1</cp:revision>
  <dcterms:created xsi:type="dcterms:W3CDTF">2013-10-22T23:21:28Z</dcterms:created>
  <dcterms:modified xsi:type="dcterms:W3CDTF">2013-10-22T23:26:31Z</dcterms:modified>
</cp:coreProperties>
</file>