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E187-2265-488B-A2F1-C801C3B0197D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615C-DFC1-4F77-BD19-C75150438A9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E187-2265-488B-A2F1-C801C3B0197D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615C-DFC1-4F77-BD19-C75150438A9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E187-2265-488B-A2F1-C801C3B0197D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615C-DFC1-4F77-BD19-C75150438A91}" type="slidenum">
              <a:rPr lang="es-CO" smtClean="0"/>
              <a:t>‹Nº›</a:t>
            </a:fld>
            <a:endParaRPr lang="es-CO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E187-2265-488B-A2F1-C801C3B0197D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615C-DFC1-4F77-BD19-C75150438A91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E187-2265-488B-A2F1-C801C3B0197D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615C-DFC1-4F77-BD19-C75150438A9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E187-2265-488B-A2F1-C801C3B0197D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615C-DFC1-4F77-BD19-C75150438A91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E187-2265-488B-A2F1-C801C3B0197D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615C-DFC1-4F77-BD19-C75150438A9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E187-2265-488B-A2F1-C801C3B0197D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615C-DFC1-4F77-BD19-C75150438A9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E187-2265-488B-A2F1-C801C3B0197D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615C-DFC1-4F77-BD19-C75150438A91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E187-2265-488B-A2F1-C801C3B0197D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615C-DFC1-4F77-BD19-C75150438A91}" type="slidenum">
              <a:rPr lang="es-CO" smtClean="0"/>
              <a:t>‹Nº›</a:t>
            </a:fld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E187-2265-488B-A2F1-C801C3B0197D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615C-DFC1-4F77-BD19-C75150438A91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70BE187-2265-488B-A2F1-C801C3B0197D}" type="datetimeFigureOut">
              <a:rPr lang="es-CO" smtClean="0"/>
              <a:t>22/10/2013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1E6615C-DFC1-4F77-BD19-C75150438A91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3.bp.blogspot.com/-BrDrLMZq44U/Tl7FH5IKL2I/AAAAAAAAAKM/b25U4xasZDY/s1600/reusair1.gi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BrDrLMZq44U/Tl7FH5IKL2I/AAAAAAAAAKM/b25U4xasZDY/s200/reusair1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88640"/>
            <a:ext cx="1895475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39551" y="548680"/>
            <a:ext cx="837619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b="1" dirty="0" smtClean="0"/>
              <a:t>Reutilizar:</a:t>
            </a:r>
          </a:p>
          <a:p>
            <a:r>
              <a:rPr lang="es-CO" sz="2800" b="1" dirty="0" smtClean="0"/>
              <a:t>Se trata de reutilizar el mayor número </a:t>
            </a:r>
          </a:p>
          <a:p>
            <a:r>
              <a:rPr lang="es-CO" sz="2800" b="1" dirty="0" smtClean="0"/>
              <a:t>posible de objetos con el fin de producir </a:t>
            </a:r>
          </a:p>
          <a:p>
            <a:r>
              <a:rPr lang="es-CO" sz="2800" b="1" dirty="0" smtClean="0"/>
              <a:t>menos basura y gastar la menor cantidad </a:t>
            </a:r>
          </a:p>
          <a:p>
            <a:r>
              <a:rPr lang="es-CO" sz="2800" b="1" dirty="0" smtClean="0"/>
              <a:t>posible de recursos en fabricar otros nuevos. Puedes reutilizar...</a:t>
            </a:r>
          </a:p>
          <a:p>
            <a:r>
              <a:rPr lang="es-CO" sz="2800" b="1" dirty="0" smtClean="0"/>
              <a:t>- </a:t>
            </a:r>
            <a:r>
              <a:rPr lang="es-CO" sz="2800" b="1" u="sng" dirty="0" smtClean="0"/>
              <a:t>El papel</a:t>
            </a:r>
            <a:r>
              <a:rPr lang="es-CO" sz="2800" b="1" dirty="0" smtClean="0"/>
              <a:t>: Las hojas escritas sólo por una cara pueden servir para notas o para dibujar: el papel de regalo puede ser utilizado una segunda vez...</a:t>
            </a:r>
          </a:p>
          <a:p>
            <a:r>
              <a:rPr lang="es-CO" sz="2800" b="1" dirty="0" smtClean="0"/>
              <a:t>- </a:t>
            </a:r>
            <a:r>
              <a:rPr lang="es-CO" sz="2800" b="1" u="sng" dirty="0" smtClean="0"/>
              <a:t>Los juguetes</a:t>
            </a:r>
            <a:r>
              <a:rPr lang="es-CO" sz="2800" b="1" dirty="0" smtClean="0"/>
              <a:t>: Los que tus hijos ya no utilizan no los tires; hazlos llegar a asociaciones benéficas para que los entreguen a otros niños que los necesiten.</a:t>
            </a:r>
          </a:p>
          <a:p>
            <a:r>
              <a:rPr lang="es-CO" sz="2800" b="1" dirty="0" smtClean="0"/>
              <a:t>- </a:t>
            </a:r>
            <a:r>
              <a:rPr lang="es-CO" sz="2800" b="1" u="sng" dirty="0" smtClean="0"/>
              <a:t>El vidrio</a:t>
            </a:r>
            <a:r>
              <a:rPr lang="es-CO" sz="2800" b="1" dirty="0" smtClean="0"/>
              <a:t>: Intenta comprar líquidos en botellas de vidrio retornable.</a:t>
            </a:r>
            <a:endParaRPr lang="es-CO" sz="2800" b="1" dirty="0"/>
          </a:p>
        </p:txBody>
      </p:sp>
    </p:spTree>
    <p:extLst>
      <p:ext uri="{BB962C8B-B14F-4D97-AF65-F5344CB8AC3E}">
        <p14:creationId xmlns:p14="http://schemas.microsoft.com/office/powerpoint/2010/main" val="267430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</TotalTime>
  <Words>109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Forma de onda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Rusbel Franco</dc:creator>
  <cp:lastModifiedBy>Rusbel Franco</cp:lastModifiedBy>
  <cp:revision>1</cp:revision>
  <dcterms:created xsi:type="dcterms:W3CDTF">2013-10-22T23:12:21Z</dcterms:created>
  <dcterms:modified xsi:type="dcterms:W3CDTF">2013-10-22T23:20:17Z</dcterms:modified>
</cp:coreProperties>
</file>