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8C3D64-6A2B-449B-AA10-B4652CD2F408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4EB89BE7-AD1D-4715-AC95-FBE873EA39F8}">
      <dgm:prSet phldrT="[Texto]" custT="1"/>
      <dgm:spPr/>
      <dgm:t>
        <a:bodyPr/>
        <a:lstStyle/>
        <a:p>
          <a:r>
            <a:rPr lang="es-CO" sz="2400" dirty="0" smtClean="0"/>
            <a:t>STEP 1</a:t>
          </a:r>
          <a:endParaRPr lang="es-CO" sz="2400" dirty="0"/>
        </a:p>
      </dgm:t>
    </dgm:pt>
    <dgm:pt modelId="{43514954-6E9B-4015-B108-B288B154CC6D}" type="parTrans" cxnId="{C78AC5DC-CFEE-49FD-BFC9-AFA56DA14A03}">
      <dgm:prSet/>
      <dgm:spPr/>
      <dgm:t>
        <a:bodyPr/>
        <a:lstStyle/>
        <a:p>
          <a:endParaRPr lang="es-CO"/>
        </a:p>
      </dgm:t>
    </dgm:pt>
    <dgm:pt modelId="{CF4F5643-DFDF-47BE-9E80-DDFA240D5464}" type="sibTrans" cxnId="{C78AC5DC-CFEE-49FD-BFC9-AFA56DA14A03}">
      <dgm:prSet/>
      <dgm:spPr/>
      <dgm:t>
        <a:bodyPr/>
        <a:lstStyle/>
        <a:p>
          <a:endParaRPr lang="es-CO"/>
        </a:p>
      </dgm:t>
    </dgm:pt>
    <dgm:pt modelId="{8AFE9CEE-E5D8-40D8-A059-6DBE57563112}">
      <dgm:prSet phldrT="[Texto]" custT="1"/>
      <dgm:spPr/>
      <dgm:t>
        <a:bodyPr/>
        <a:lstStyle/>
        <a:p>
          <a:r>
            <a:rPr lang="es-CO" sz="2400" dirty="0" smtClean="0"/>
            <a:t>STEP 2</a:t>
          </a:r>
          <a:endParaRPr lang="es-CO" sz="2400" dirty="0"/>
        </a:p>
      </dgm:t>
    </dgm:pt>
    <dgm:pt modelId="{7A8E49F6-0902-4E06-8486-BB176B5B60EF}" type="parTrans" cxnId="{94245EE9-3B83-4398-A45C-326D2F75ED1E}">
      <dgm:prSet/>
      <dgm:spPr/>
      <dgm:t>
        <a:bodyPr/>
        <a:lstStyle/>
        <a:p>
          <a:endParaRPr lang="es-CO"/>
        </a:p>
      </dgm:t>
    </dgm:pt>
    <dgm:pt modelId="{20853398-5AA9-41AF-86B7-103764AD7AF9}" type="sibTrans" cxnId="{94245EE9-3B83-4398-A45C-326D2F75ED1E}">
      <dgm:prSet/>
      <dgm:spPr/>
      <dgm:t>
        <a:bodyPr/>
        <a:lstStyle/>
        <a:p>
          <a:endParaRPr lang="es-CO"/>
        </a:p>
      </dgm:t>
    </dgm:pt>
    <dgm:pt modelId="{A5F6A2F0-03F8-4911-B7EC-C891262ACCFF}">
      <dgm:prSet phldrT="[Texto]" custT="1"/>
      <dgm:spPr/>
      <dgm:t>
        <a:bodyPr/>
        <a:lstStyle/>
        <a:p>
          <a:r>
            <a:rPr lang="es-CO" sz="2400" dirty="0" smtClean="0"/>
            <a:t>STEP 3</a:t>
          </a:r>
          <a:endParaRPr lang="es-CO" sz="2400" dirty="0"/>
        </a:p>
      </dgm:t>
    </dgm:pt>
    <dgm:pt modelId="{F3669D56-10AE-4CF3-8963-143C2A050B01}" type="parTrans" cxnId="{07E220A7-38D5-4E44-B2A0-ABA6C92DC511}">
      <dgm:prSet/>
      <dgm:spPr/>
      <dgm:t>
        <a:bodyPr/>
        <a:lstStyle/>
        <a:p>
          <a:endParaRPr lang="es-CO"/>
        </a:p>
      </dgm:t>
    </dgm:pt>
    <dgm:pt modelId="{0648F4EB-263F-4CA5-87F0-614EDE8D53A2}" type="sibTrans" cxnId="{07E220A7-38D5-4E44-B2A0-ABA6C92DC511}">
      <dgm:prSet/>
      <dgm:spPr/>
      <dgm:t>
        <a:bodyPr/>
        <a:lstStyle/>
        <a:p>
          <a:endParaRPr lang="es-CO"/>
        </a:p>
      </dgm:t>
    </dgm:pt>
    <dgm:pt modelId="{E0057006-5656-439E-876E-B1710A650733}">
      <dgm:prSet phldrT="[Texto]" custT="1"/>
      <dgm:spPr/>
      <dgm:t>
        <a:bodyPr/>
        <a:lstStyle/>
        <a:p>
          <a:r>
            <a:rPr lang="es-CO" sz="2400" dirty="0" smtClean="0"/>
            <a:t>STEP 4</a:t>
          </a:r>
          <a:endParaRPr lang="es-CO" sz="2400" dirty="0"/>
        </a:p>
      </dgm:t>
    </dgm:pt>
    <dgm:pt modelId="{9F57FC7B-BBF7-4B55-8A8C-4C557133EF9B}" type="parTrans" cxnId="{162A1D8B-3C2A-4FCE-A6FD-2BB4DD3E8D99}">
      <dgm:prSet/>
      <dgm:spPr/>
      <dgm:t>
        <a:bodyPr/>
        <a:lstStyle/>
        <a:p>
          <a:endParaRPr lang="es-CO"/>
        </a:p>
      </dgm:t>
    </dgm:pt>
    <dgm:pt modelId="{C12B5828-B53F-4F27-8A8E-8AF4D08FAC58}" type="sibTrans" cxnId="{162A1D8B-3C2A-4FCE-A6FD-2BB4DD3E8D99}">
      <dgm:prSet/>
      <dgm:spPr/>
      <dgm:t>
        <a:bodyPr/>
        <a:lstStyle/>
        <a:p>
          <a:endParaRPr lang="es-CO"/>
        </a:p>
      </dgm:t>
    </dgm:pt>
    <dgm:pt modelId="{50C41761-FB66-42AD-B48A-4F5E6D0A08CC}">
      <dgm:prSet phldrT="[Texto]" custT="1"/>
      <dgm:spPr/>
      <dgm:t>
        <a:bodyPr/>
        <a:lstStyle/>
        <a:p>
          <a:r>
            <a:rPr lang="es-CO" sz="2400" dirty="0" smtClean="0"/>
            <a:t>STEP 5</a:t>
          </a:r>
          <a:endParaRPr lang="es-CO" sz="2400" dirty="0"/>
        </a:p>
      </dgm:t>
    </dgm:pt>
    <dgm:pt modelId="{E4D8CF85-49A8-44D9-9CFA-F725A329AA1D}" type="parTrans" cxnId="{6B70CA19-0E67-404B-96CD-DABBE1DB9C75}">
      <dgm:prSet/>
      <dgm:spPr/>
      <dgm:t>
        <a:bodyPr/>
        <a:lstStyle/>
        <a:p>
          <a:endParaRPr lang="es-CO"/>
        </a:p>
      </dgm:t>
    </dgm:pt>
    <dgm:pt modelId="{2FC162DD-00CE-4000-A4CC-F5A5F106BCD8}" type="sibTrans" cxnId="{6B70CA19-0E67-404B-96CD-DABBE1DB9C75}">
      <dgm:prSet/>
      <dgm:spPr/>
      <dgm:t>
        <a:bodyPr/>
        <a:lstStyle/>
        <a:p>
          <a:endParaRPr lang="es-CO"/>
        </a:p>
      </dgm:t>
    </dgm:pt>
    <dgm:pt modelId="{05F15C1B-DF4F-46F2-B782-52B4D9D1CD93}">
      <dgm:prSet phldrT="[Texto]" custT="1"/>
      <dgm:spPr/>
      <dgm:t>
        <a:bodyPr/>
        <a:lstStyle/>
        <a:p>
          <a:r>
            <a:rPr lang="es-CO" sz="2400" dirty="0" smtClean="0"/>
            <a:t>STEP 6</a:t>
          </a:r>
          <a:endParaRPr lang="es-CO" sz="2400" dirty="0"/>
        </a:p>
      </dgm:t>
    </dgm:pt>
    <dgm:pt modelId="{4F97E3E1-14FB-49FB-AC36-A9DADEFEA5F3}" type="parTrans" cxnId="{45089415-FB73-46B6-8D58-7616E842B970}">
      <dgm:prSet/>
      <dgm:spPr/>
      <dgm:t>
        <a:bodyPr/>
        <a:lstStyle/>
        <a:p>
          <a:endParaRPr lang="es-CO"/>
        </a:p>
      </dgm:t>
    </dgm:pt>
    <dgm:pt modelId="{B32DF34F-3222-42C1-B09A-85A2AD001FCC}" type="sibTrans" cxnId="{45089415-FB73-46B6-8D58-7616E842B970}">
      <dgm:prSet/>
      <dgm:spPr/>
      <dgm:t>
        <a:bodyPr/>
        <a:lstStyle/>
        <a:p>
          <a:endParaRPr lang="es-CO"/>
        </a:p>
      </dgm:t>
    </dgm:pt>
    <dgm:pt modelId="{C7D1E663-FF14-4BF2-8C3A-171F49E52351}">
      <dgm:prSet phldrT="[Texto]" custT="1"/>
      <dgm:spPr/>
      <dgm:t>
        <a:bodyPr/>
        <a:lstStyle/>
        <a:p>
          <a:r>
            <a:rPr lang="es-CO" sz="2400" dirty="0" smtClean="0"/>
            <a:t>STEP 7</a:t>
          </a:r>
        </a:p>
      </dgm:t>
    </dgm:pt>
    <dgm:pt modelId="{B700B7F4-2CB8-4DCD-AA69-D83D1ADDE0E7}" type="parTrans" cxnId="{6C909E2B-3FE9-4F5C-9C4D-6E8606A0DFD6}">
      <dgm:prSet/>
      <dgm:spPr/>
      <dgm:t>
        <a:bodyPr/>
        <a:lstStyle/>
        <a:p>
          <a:endParaRPr lang="es-CO"/>
        </a:p>
      </dgm:t>
    </dgm:pt>
    <dgm:pt modelId="{CFDD9B5D-3033-433F-8F91-E8EBFB7F2DD1}" type="sibTrans" cxnId="{6C909E2B-3FE9-4F5C-9C4D-6E8606A0DFD6}">
      <dgm:prSet/>
      <dgm:spPr/>
      <dgm:t>
        <a:bodyPr/>
        <a:lstStyle/>
        <a:p>
          <a:endParaRPr lang="es-CO"/>
        </a:p>
      </dgm:t>
    </dgm:pt>
    <dgm:pt modelId="{3237D701-60FF-4700-A228-5AC08BBA3146}" type="pres">
      <dgm:prSet presAssocID="{B68C3D64-6A2B-449B-AA10-B4652CD2F408}" presName="diagram" presStyleCnt="0">
        <dgm:presLayoutVars>
          <dgm:dir/>
          <dgm:resizeHandles/>
        </dgm:presLayoutVars>
      </dgm:prSet>
      <dgm:spPr/>
    </dgm:pt>
    <dgm:pt modelId="{ABBC3946-CF2B-4E2F-84C9-8BFCFFF95A25}" type="pres">
      <dgm:prSet presAssocID="{4EB89BE7-AD1D-4715-AC95-FBE873EA39F8}" presName="firstNode" presStyleLbl="node1" presStyleIdx="0" presStyleCnt="7" custScaleX="132683" custScaleY="140368" custLinFactNeighborX="6895" custLinFactNeighborY="-67085">
        <dgm:presLayoutVars>
          <dgm:bulletEnabled val="1"/>
        </dgm:presLayoutVars>
      </dgm:prSet>
      <dgm:spPr/>
    </dgm:pt>
    <dgm:pt modelId="{DE099767-D08F-4526-B8E6-1D99123557A5}" type="pres">
      <dgm:prSet presAssocID="{CF4F5643-DFDF-47BE-9E80-DDFA240D5464}" presName="sibTrans" presStyleLbl="sibTrans2D1" presStyleIdx="0" presStyleCnt="6"/>
      <dgm:spPr/>
    </dgm:pt>
    <dgm:pt modelId="{DF83EA7B-882B-4790-81B4-8A9A938B0D9D}" type="pres">
      <dgm:prSet presAssocID="{8AFE9CEE-E5D8-40D8-A059-6DBE57563112}" presName="middleNode" presStyleCnt="0"/>
      <dgm:spPr/>
    </dgm:pt>
    <dgm:pt modelId="{70E5FFE5-0D0D-49AD-97EB-58D5379589A2}" type="pres">
      <dgm:prSet presAssocID="{8AFE9CEE-E5D8-40D8-A059-6DBE57563112}" presName="padding" presStyleLbl="node1" presStyleIdx="0" presStyleCnt="7"/>
      <dgm:spPr/>
    </dgm:pt>
    <dgm:pt modelId="{624336E6-CD1E-4221-A2E4-FCBEFC8F0415}" type="pres">
      <dgm:prSet presAssocID="{8AFE9CEE-E5D8-40D8-A059-6DBE57563112}" presName="shape" presStyleLbl="node1" presStyleIdx="1" presStyleCnt="7" custScaleX="211307" custScaleY="221514" custLinFactNeighborX="7865" custLinFactNeighborY="43691">
        <dgm:presLayoutVars>
          <dgm:bulletEnabled val="1"/>
        </dgm:presLayoutVars>
      </dgm:prSet>
      <dgm:spPr/>
    </dgm:pt>
    <dgm:pt modelId="{125280BC-41A8-46C0-8631-0011448D798D}" type="pres">
      <dgm:prSet presAssocID="{20853398-5AA9-41AF-86B7-103764AD7AF9}" presName="sibTrans" presStyleLbl="sibTrans2D1" presStyleIdx="1" presStyleCnt="6"/>
      <dgm:spPr/>
    </dgm:pt>
    <dgm:pt modelId="{AC190308-F3B8-4434-AB76-813AEB3C2CDF}" type="pres">
      <dgm:prSet presAssocID="{A5F6A2F0-03F8-4911-B7EC-C891262ACCFF}" presName="middleNode" presStyleCnt="0"/>
      <dgm:spPr/>
    </dgm:pt>
    <dgm:pt modelId="{6DF67C23-876C-41C4-AF1F-68570C22A4D2}" type="pres">
      <dgm:prSet presAssocID="{A5F6A2F0-03F8-4911-B7EC-C891262ACCFF}" presName="padding" presStyleLbl="node1" presStyleIdx="1" presStyleCnt="7"/>
      <dgm:spPr/>
    </dgm:pt>
    <dgm:pt modelId="{AC4426AA-9AC4-45D2-815A-A9F82898C4F4}" type="pres">
      <dgm:prSet presAssocID="{A5F6A2F0-03F8-4911-B7EC-C891262ACCFF}" presName="shape" presStyleLbl="node1" presStyleIdx="2" presStyleCnt="7" custScaleX="217991" custScaleY="226518" custLinFactNeighborX="31366" custLinFactNeighborY="4928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D87B29A-FB57-4D9B-9CCC-F4C511241176}" type="pres">
      <dgm:prSet presAssocID="{0648F4EB-263F-4CA5-87F0-614EDE8D53A2}" presName="sibTrans" presStyleLbl="sibTrans2D1" presStyleIdx="2" presStyleCnt="6"/>
      <dgm:spPr/>
    </dgm:pt>
    <dgm:pt modelId="{6EB45F63-615C-4F89-8665-A3E8890D07F4}" type="pres">
      <dgm:prSet presAssocID="{E0057006-5656-439E-876E-B1710A650733}" presName="middleNode" presStyleCnt="0"/>
      <dgm:spPr/>
    </dgm:pt>
    <dgm:pt modelId="{719F2B55-EABE-4B70-8DBC-56F11A869B86}" type="pres">
      <dgm:prSet presAssocID="{E0057006-5656-439E-876E-B1710A650733}" presName="padding" presStyleLbl="node1" presStyleIdx="2" presStyleCnt="7"/>
      <dgm:spPr/>
    </dgm:pt>
    <dgm:pt modelId="{492B10B8-C1B4-421E-AE8D-73100FC09390}" type="pres">
      <dgm:prSet presAssocID="{E0057006-5656-439E-876E-B1710A650733}" presName="shape" presStyleLbl="node1" presStyleIdx="3" presStyleCnt="7" custScaleX="217579" custScaleY="220839" custLinFactNeighborX="15952" custLinFactNeighborY="-80087">
        <dgm:presLayoutVars>
          <dgm:bulletEnabled val="1"/>
        </dgm:presLayoutVars>
      </dgm:prSet>
      <dgm:spPr/>
    </dgm:pt>
    <dgm:pt modelId="{652C98E6-2218-4657-A00D-F24FAF4EEF70}" type="pres">
      <dgm:prSet presAssocID="{C12B5828-B53F-4F27-8A8E-8AF4D08FAC58}" presName="sibTrans" presStyleLbl="sibTrans2D1" presStyleIdx="3" presStyleCnt="6"/>
      <dgm:spPr/>
    </dgm:pt>
    <dgm:pt modelId="{EECC7914-EB30-4D18-B380-B08C11DD44C9}" type="pres">
      <dgm:prSet presAssocID="{50C41761-FB66-42AD-B48A-4F5E6D0A08CC}" presName="middleNode" presStyleCnt="0"/>
      <dgm:spPr/>
    </dgm:pt>
    <dgm:pt modelId="{38107A80-39E0-472C-BF27-E7A886AAE5A3}" type="pres">
      <dgm:prSet presAssocID="{50C41761-FB66-42AD-B48A-4F5E6D0A08CC}" presName="padding" presStyleLbl="node1" presStyleIdx="3" presStyleCnt="7"/>
      <dgm:spPr/>
    </dgm:pt>
    <dgm:pt modelId="{27D584EF-D74C-4752-9935-A22FA3C5E1A4}" type="pres">
      <dgm:prSet presAssocID="{50C41761-FB66-42AD-B48A-4F5E6D0A08CC}" presName="shape" presStyleLbl="node1" presStyleIdx="4" presStyleCnt="7" custScaleX="210537" custScaleY="219286" custLinFactNeighborX="61084" custLinFactNeighborY="-80087">
        <dgm:presLayoutVars>
          <dgm:bulletEnabled val="1"/>
        </dgm:presLayoutVars>
      </dgm:prSet>
      <dgm:spPr/>
    </dgm:pt>
    <dgm:pt modelId="{1CFEDBAD-8DE0-4157-B8B1-A779C4BE715B}" type="pres">
      <dgm:prSet presAssocID="{2FC162DD-00CE-4000-A4CC-F5A5F106BCD8}" presName="sibTrans" presStyleLbl="sibTrans2D1" presStyleIdx="4" presStyleCnt="6"/>
      <dgm:spPr/>
    </dgm:pt>
    <dgm:pt modelId="{F650C155-A4EF-45D7-A31B-7803F1CC8B61}" type="pres">
      <dgm:prSet presAssocID="{05F15C1B-DF4F-46F2-B782-52B4D9D1CD93}" presName="middleNode" presStyleCnt="0"/>
      <dgm:spPr/>
    </dgm:pt>
    <dgm:pt modelId="{6A1429BF-A953-4D70-8D32-E5B436D7DC01}" type="pres">
      <dgm:prSet presAssocID="{05F15C1B-DF4F-46F2-B782-52B4D9D1CD93}" presName="padding" presStyleLbl="node1" presStyleIdx="4" presStyleCnt="7"/>
      <dgm:spPr/>
    </dgm:pt>
    <dgm:pt modelId="{86C6A1BC-4B1C-4C35-8D9A-98ABA86F7BED}" type="pres">
      <dgm:prSet presAssocID="{05F15C1B-DF4F-46F2-B782-52B4D9D1CD93}" presName="shape" presStyleLbl="node1" presStyleIdx="5" presStyleCnt="7" custScaleX="223263" custScaleY="219985" custLinFactNeighborX="55722" custLinFactNeighborY="64006">
        <dgm:presLayoutVars>
          <dgm:bulletEnabled val="1"/>
        </dgm:presLayoutVars>
      </dgm:prSet>
      <dgm:spPr/>
    </dgm:pt>
    <dgm:pt modelId="{CE5A4771-5787-42E1-A303-4979FC3C5FAC}" type="pres">
      <dgm:prSet presAssocID="{B32DF34F-3222-42C1-B09A-85A2AD001FCC}" presName="sibTrans" presStyleLbl="sibTrans2D1" presStyleIdx="5" presStyleCnt="6"/>
      <dgm:spPr/>
    </dgm:pt>
    <dgm:pt modelId="{D6B690C9-E29E-4F3B-87B0-E502C1A0318D}" type="pres">
      <dgm:prSet presAssocID="{C7D1E663-FF14-4BF2-8C3A-171F49E52351}" presName="lastNode" presStyleLbl="node1" presStyleIdx="6" presStyleCnt="7" custAng="0" custScaleX="153601" custScaleY="158754" custLinFactY="-5570" custLinFactNeighborX="-3720" custLinFactNeighborY="-10000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07E220A7-38D5-4E44-B2A0-ABA6C92DC511}" srcId="{B68C3D64-6A2B-449B-AA10-B4652CD2F408}" destId="{A5F6A2F0-03F8-4911-B7EC-C891262ACCFF}" srcOrd="2" destOrd="0" parTransId="{F3669D56-10AE-4CF3-8963-143C2A050B01}" sibTransId="{0648F4EB-263F-4CA5-87F0-614EDE8D53A2}"/>
    <dgm:cxn modelId="{6F1E2A74-9F6F-4986-B891-14B8D9EF3262}" type="presOf" srcId="{E0057006-5656-439E-876E-B1710A650733}" destId="{492B10B8-C1B4-421E-AE8D-73100FC09390}" srcOrd="0" destOrd="0" presId="urn:microsoft.com/office/officeart/2005/8/layout/bProcess2"/>
    <dgm:cxn modelId="{D80D1AEB-35D2-4FB4-A645-D8CF3027DE42}" type="presOf" srcId="{0648F4EB-263F-4CA5-87F0-614EDE8D53A2}" destId="{FD87B29A-FB57-4D9B-9CCC-F4C511241176}" srcOrd="0" destOrd="0" presId="urn:microsoft.com/office/officeart/2005/8/layout/bProcess2"/>
    <dgm:cxn modelId="{A24CA6DB-D9E9-4267-BDF4-5731EF67D656}" type="presOf" srcId="{4EB89BE7-AD1D-4715-AC95-FBE873EA39F8}" destId="{ABBC3946-CF2B-4E2F-84C9-8BFCFFF95A25}" srcOrd="0" destOrd="0" presId="urn:microsoft.com/office/officeart/2005/8/layout/bProcess2"/>
    <dgm:cxn modelId="{761E7384-1399-48A2-B65F-3138A637259D}" type="presOf" srcId="{C7D1E663-FF14-4BF2-8C3A-171F49E52351}" destId="{D6B690C9-E29E-4F3B-87B0-E502C1A0318D}" srcOrd="0" destOrd="0" presId="urn:microsoft.com/office/officeart/2005/8/layout/bProcess2"/>
    <dgm:cxn modelId="{D16A5333-C020-4C8A-AB3B-F3B3BAB03B9F}" type="presOf" srcId="{8AFE9CEE-E5D8-40D8-A059-6DBE57563112}" destId="{624336E6-CD1E-4221-A2E4-FCBEFC8F0415}" srcOrd="0" destOrd="0" presId="urn:microsoft.com/office/officeart/2005/8/layout/bProcess2"/>
    <dgm:cxn modelId="{ABF915EC-66DF-4024-886D-7CC86E9CCB83}" type="presOf" srcId="{C12B5828-B53F-4F27-8A8E-8AF4D08FAC58}" destId="{652C98E6-2218-4657-A00D-F24FAF4EEF70}" srcOrd="0" destOrd="0" presId="urn:microsoft.com/office/officeart/2005/8/layout/bProcess2"/>
    <dgm:cxn modelId="{162A1D8B-3C2A-4FCE-A6FD-2BB4DD3E8D99}" srcId="{B68C3D64-6A2B-449B-AA10-B4652CD2F408}" destId="{E0057006-5656-439E-876E-B1710A650733}" srcOrd="3" destOrd="0" parTransId="{9F57FC7B-BBF7-4B55-8A8C-4C557133EF9B}" sibTransId="{C12B5828-B53F-4F27-8A8E-8AF4D08FAC58}"/>
    <dgm:cxn modelId="{949EC8BB-FB98-4861-A919-F67E0111C3A2}" type="presOf" srcId="{A5F6A2F0-03F8-4911-B7EC-C891262ACCFF}" destId="{AC4426AA-9AC4-45D2-815A-A9F82898C4F4}" srcOrd="0" destOrd="0" presId="urn:microsoft.com/office/officeart/2005/8/layout/bProcess2"/>
    <dgm:cxn modelId="{5E7EA8FD-2614-427D-9763-CFE283B3EC89}" type="presOf" srcId="{05F15C1B-DF4F-46F2-B782-52B4D9D1CD93}" destId="{86C6A1BC-4B1C-4C35-8D9A-98ABA86F7BED}" srcOrd="0" destOrd="0" presId="urn:microsoft.com/office/officeart/2005/8/layout/bProcess2"/>
    <dgm:cxn modelId="{2FA8502A-6802-4228-9726-54EC1C5A7424}" type="presOf" srcId="{CF4F5643-DFDF-47BE-9E80-DDFA240D5464}" destId="{DE099767-D08F-4526-B8E6-1D99123557A5}" srcOrd="0" destOrd="0" presId="urn:microsoft.com/office/officeart/2005/8/layout/bProcess2"/>
    <dgm:cxn modelId="{6C909E2B-3FE9-4F5C-9C4D-6E8606A0DFD6}" srcId="{B68C3D64-6A2B-449B-AA10-B4652CD2F408}" destId="{C7D1E663-FF14-4BF2-8C3A-171F49E52351}" srcOrd="6" destOrd="0" parTransId="{B700B7F4-2CB8-4DCD-AA69-D83D1ADDE0E7}" sibTransId="{CFDD9B5D-3033-433F-8F91-E8EBFB7F2DD1}"/>
    <dgm:cxn modelId="{45089415-FB73-46B6-8D58-7616E842B970}" srcId="{B68C3D64-6A2B-449B-AA10-B4652CD2F408}" destId="{05F15C1B-DF4F-46F2-B782-52B4D9D1CD93}" srcOrd="5" destOrd="0" parTransId="{4F97E3E1-14FB-49FB-AC36-A9DADEFEA5F3}" sibTransId="{B32DF34F-3222-42C1-B09A-85A2AD001FCC}"/>
    <dgm:cxn modelId="{94245EE9-3B83-4398-A45C-326D2F75ED1E}" srcId="{B68C3D64-6A2B-449B-AA10-B4652CD2F408}" destId="{8AFE9CEE-E5D8-40D8-A059-6DBE57563112}" srcOrd="1" destOrd="0" parTransId="{7A8E49F6-0902-4E06-8486-BB176B5B60EF}" sibTransId="{20853398-5AA9-41AF-86B7-103764AD7AF9}"/>
    <dgm:cxn modelId="{00BE8A50-2021-4498-8625-339D11E07D09}" type="presOf" srcId="{2FC162DD-00CE-4000-A4CC-F5A5F106BCD8}" destId="{1CFEDBAD-8DE0-4157-B8B1-A779C4BE715B}" srcOrd="0" destOrd="0" presId="urn:microsoft.com/office/officeart/2005/8/layout/bProcess2"/>
    <dgm:cxn modelId="{C78AC5DC-CFEE-49FD-BFC9-AFA56DA14A03}" srcId="{B68C3D64-6A2B-449B-AA10-B4652CD2F408}" destId="{4EB89BE7-AD1D-4715-AC95-FBE873EA39F8}" srcOrd="0" destOrd="0" parTransId="{43514954-6E9B-4015-B108-B288B154CC6D}" sibTransId="{CF4F5643-DFDF-47BE-9E80-DDFA240D5464}"/>
    <dgm:cxn modelId="{6B70CA19-0E67-404B-96CD-DABBE1DB9C75}" srcId="{B68C3D64-6A2B-449B-AA10-B4652CD2F408}" destId="{50C41761-FB66-42AD-B48A-4F5E6D0A08CC}" srcOrd="4" destOrd="0" parTransId="{E4D8CF85-49A8-44D9-9CFA-F725A329AA1D}" sibTransId="{2FC162DD-00CE-4000-A4CC-F5A5F106BCD8}"/>
    <dgm:cxn modelId="{5EE8E40B-8EDB-4716-BC15-1B3E8975AD07}" type="presOf" srcId="{B68C3D64-6A2B-449B-AA10-B4652CD2F408}" destId="{3237D701-60FF-4700-A228-5AC08BBA3146}" srcOrd="0" destOrd="0" presId="urn:microsoft.com/office/officeart/2005/8/layout/bProcess2"/>
    <dgm:cxn modelId="{C0500C61-88E0-4512-8D3A-7EF17D75F9C3}" type="presOf" srcId="{50C41761-FB66-42AD-B48A-4F5E6D0A08CC}" destId="{27D584EF-D74C-4752-9935-A22FA3C5E1A4}" srcOrd="0" destOrd="0" presId="urn:microsoft.com/office/officeart/2005/8/layout/bProcess2"/>
    <dgm:cxn modelId="{A978DEA3-0E41-42AC-8E37-A4C00F9FBF49}" type="presOf" srcId="{20853398-5AA9-41AF-86B7-103764AD7AF9}" destId="{125280BC-41A8-46C0-8631-0011448D798D}" srcOrd="0" destOrd="0" presId="urn:microsoft.com/office/officeart/2005/8/layout/bProcess2"/>
    <dgm:cxn modelId="{D2976C2B-C7F1-433B-BD7C-C91C26B2255F}" type="presOf" srcId="{B32DF34F-3222-42C1-B09A-85A2AD001FCC}" destId="{CE5A4771-5787-42E1-A303-4979FC3C5FAC}" srcOrd="0" destOrd="0" presId="urn:microsoft.com/office/officeart/2005/8/layout/bProcess2"/>
    <dgm:cxn modelId="{C4EAB9FC-7BE9-4933-A74E-EA5C99F8F839}" type="presParOf" srcId="{3237D701-60FF-4700-A228-5AC08BBA3146}" destId="{ABBC3946-CF2B-4E2F-84C9-8BFCFFF95A25}" srcOrd="0" destOrd="0" presId="urn:microsoft.com/office/officeart/2005/8/layout/bProcess2"/>
    <dgm:cxn modelId="{C729BB1A-FC5B-44CC-8A66-E0B0613D05AF}" type="presParOf" srcId="{3237D701-60FF-4700-A228-5AC08BBA3146}" destId="{DE099767-D08F-4526-B8E6-1D99123557A5}" srcOrd="1" destOrd="0" presId="urn:microsoft.com/office/officeart/2005/8/layout/bProcess2"/>
    <dgm:cxn modelId="{F2752593-E6A1-4610-95A8-93733DE666C4}" type="presParOf" srcId="{3237D701-60FF-4700-A228-5AC08BBA3146}" destId="{DF83EA7B-882B-4790-81B4-8A9A938B0D9D}" srcOrd="2" destOrd="0" presId="urn:microsoft.com/office/officeart/2005/8/layout/bProcess2"/>
    <dgm:cxn modelId="{D8A20BD1-64AC-43A1-BA52-4B286286828C}" type="presParOf" srcId="{DF83EA7B-882B-4790-81B4-8A9A938B0D9D}" destId="{70E5FFE5-0D0D-49AD-97EB-58D5379589A2}" srcOrd="0" destOrd="0" presId="urn:microsoft.com/office/officeart/2005/8/layout/bProcess2"/>
    <dgm:cxn modelId="{24A153B5-3F18-47DE-8740-4AD3A503E648}" type="presParOf" srcId="{DF83EA7B-882B-4790-81B4-8A9A938B0D9D}" destId="{624336E6-CD1E-4221-A2E4-FCBEFC8F0415}" srcOrd="1" destOrd="0" presId="urn:microsoft.com/office/officeart/2005/8/layout/bProcess2"/>
    <dgm:cxn modelId="{4311283D-197E-479B-9A33-EEE942B9BE59}" type="presParOf" srcId="{3237D701-60FF-4700-A228-5AC08BBA3146}" destId="{125280BC-41A8-46C0-8631-0011448D798D}" srcOrd="3" destOrd="0" presId="urn:microsoft.com/office/officeart/2005/8/layout/bProcess2"/>
    <dgm:cxn modelId="{0197569B-20C8-47B0-A783-5491EFFA334E}" type="presParOf" srcId="{3237D701-60FF-4700-A228-5AC08BBA3146}" destId="{AC190308-F3B8-4434-AB76-813AEB3C2CDF}" srcOrd="4" destOrd="0" presId="urn:microsoft.com/office/officeart/2005/8/layout/bProcess2"/>
    <dgm:cxn modelId="{10FEF743-8165-4304-A8AB-06944F360884}" type="presParOf" srcId="{AC190308-F3B8-4434-AB76-813AEB3C2CDF}" destId="{6DF67C23-876C-41C4-AF1F-68570C22A4D2}" srcOrd="0" destOrd="0" presId="urn:microsoft.com/office/officeart/2005/8/layout/bProcess2"/>
    <dgm:cxn modelId="{87128054-C6DB-4DAC-A042-49C778974EBD}" type="presParOf" srcId="{AC190308-F3B8-4434-AB76-813AEB3C2CDF}" destId="{AC4426AA-9AC4-45D2-815A-A9F82898C4F4}" srcOrd="1" destOrd="0" presId="urn:microsoft.com/office/officeart/2005/8/layout/bProcess2"/>
    <dgm:cxn modelId="{3866569F-A8FF-4A79-9B82-A703F23D7E9C}" type="presParOf" srcId="{3237D701-60FF-4700-A228-5AC08BBA3146}" destId="{FD87B29A-FB57-4D9B-9CCC-F4C511241176}" srcOrd="5" destOrd="0" presId="urn:microsoft.com/office/officeart/2005/8/layout/bProcess2"/>
    <dgm:cxn modelId="{9F7DE859-FCC6-430B-9178-7FE1339AA238}" type="presParOf" srcId="{3237D701-60FF-4700-A228-5AC08BBA3146}" destId="{6EB45F63-615C-4F89-8665-A3E8890D07F4}" srcOrd="6" destOrd="0" presId="urn:microsoft.com/office/officeart/2005/8/layout/bProcess2"/>
    <dgm:cxn modelId="{7A5158B1-ECA2-408F-8EAE-571DE977F621}" type="presParOf" srcId="{6EB45F63-615C-4F89-8665-A3E8890D07F4}" destId="{719F2B55-EABE-4B70-8DBC-56F11A869B86}" srcOrd="0" destOrd="0" presId="urn:microsoft.com/office/officeart/2005/8/layout/bProcess2"/>
    <dgm:cxn modelId="{047C7AEA-AF52-4B53-85E9-51E13EFFC0CC}" type="presParOf" srcId="{6EB45F63-615C-4F89-8665-A3E8890D07F4}" destId="{492B10B8-C1B4-421E-AE8D-73100FC09390}" srcOrd="1" destOrd="0" presId="urn:microsoft.com/office/officeart/2005/8/layout/bProcess2"/>
    <dgm:cxn modelId="{9FE8C5F7-A66C-4390-AB6D-A7703BB04C86}" type="presParOf" srcId="{3237D701-60FF-4700-A228-5AC08BBA3146}" destId="{652C98E6-2218-4657-A00D-F24FAF4EEF70}" srcOrd="7" destOrd="0" presId="urn:microsoft.com/office/officeart/2005/8/layout/bProcess2"/>
    <dgm:cxn modelId="{0236A435-5BCE-4CCB-8250-F94F50D474FE}" type="presParOf" srcId="{3237D701-60FF-4700-A228-5AC08BBA3146}" destId="{EECC7914-EB30-4D18-B380-B08C11DD44C9}" srcOrd="8" destOrd="0" presId="urn:microsoft.com/office/officeart/2005/8/layout/bProcess2"/>
    <dgm:cxn modelId="{51B80F0E-2D14-435B-B0C9-A7430B5B6058}" type="presParOf" srcId="{EECC7914-EB30-4D18-B380-B08C11DD44C9}" destId="{38107A80-39E0-472C-BF27-E7A886AAE5A3}" srcOrd="0" destOrd="0" presId="urn:microsoft.com/office/officeart/2005/8/layout/bProcess2"/>
    <dgm:cxn modelId="{A9D2A089-8741-43DA-802D-2EB2D746C06E}" type="presParOf" srcId="{EECC7914-EB30-4D18-B380-B08C11DD44C9}" destId="{27D584EF-D74C-4752-9935-A22FA3C5E1A4}" srcOrd="1" destOrd="0" presId="urn:microsoft.com/office/officeart/2005/8/layout/bProcess2"/>
    <dgm:cxn modelId="{0E6A5F4C-6217-40B3-A920-BECC71929372}" type="presParOf" srcId="{3237D701-60FF-4700-A228-5AC08BBA3146}" destId="{1CFEDBAD-8DE0-4157-B8B1-A779C4BE715B}" srcOrd="9" destOrd="0" presId="urn:microsoft.com/office/officeart/2005/8/layout/bProcess2"/>
    <dgm:cxn modelId="{6B1AD577-7A09-4127-84E1-1174C29BDA0C}" type="presParOf" srcId="{3237D701-60FF-4700-A228-5AC08BBA3146}" destId="{F650C155-A4EF-45D7-A31B-7803F1CC8B61}" srcOrd="10" destOrd="0" presId="urn:microsoft.com/office/officeart/2005/8/layout/bProcess2"/>
    <dgm:cxn modelId="{5A851E43-5AA4-4618-9D2F-3BB321C467D8}" type="presParOf" srcId="{F650C155-A4EF-45D7-A31B-7803F1CC8B61}" destId="{6A1429BF-A953-4D70-8D32-E5B436D7DC01}" srcOrd="0" destOrd="0" presId="urn:microsoft.com/office/officeart/2005/8/layout/bProcess2"/>
    <dgm:cxn modelId="{4BBF3D8F-CA4D-4217-9EED-A941492F5D4E}" type="presParOf" srcId="{F650C155-A4EF-45D7-A31B-7803F1CC8B61}" destId="{86C6A1BC-4B1C-4C35-8D9A-98ABA86F7BED}" srcOrd="1" destOrd="0" presId="urn:microsoft.com/office/officeart/2005/8/layout/bProcess2"/>
    <dgm:cxn modelId="{16978E8F-967A-4DAB-85DD-CA1CE213F7F9}" type="presParOf" srcId="{3237D701-60FF-4700-A228-5AC08BBA3146}" destId="{CE5A4771-5787-42E1-A303-4979FC3C5FAC}" srcOrd="11" destOrd="0" presId="urn:microsoft.com/office/officeart/2005/8/layout/bProcess2"/>
    <dgm:cxn modelId="{B06E3268-03BC-4DAA-BCB9-0A8DBF316D67}" type="presParOf" srcId="{3237D701-60FF-4700-A228-5AC08BBA3146}" destId="{D6B690C9-E29E-4F3B-87B0-E502C1A0318D}" srcOrd="1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BC3946-CF2B-4E2F-84C9-8BFCFFF95A25}">
      <dsp:nvSpPr>
        <dsp:cNvPr id="0" name=""/>
        <dsp:cNvSpPr/>
      </dsp:nvSpPr>
      <dsp:spPr>
        <a:xfrm>
          <a:off x="133908" y="152569"/>
          <a:ext cx="1576542" cy="16678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kern="1200" dirty="0" smtClean="0"/>
            <a:t>STEP 1</a:t>
          </a:r>
          <a:endParaRPr lang="es-CO" sz="2400" kern="1200" dirty="0"/>
        </a:p>
      </dsp:txBody>
      <dsp:txXfrm>
        <a:off x="364787" y="396821"/>
        <a:ext cx="1114784" cy="1179351"/>
      </dsp:txXfrm>
    </dsp:sp>
    <dsp:sp modelId="{DE099767-D08F-4526-B8E6-1D99123557A5}">
      <dsp:nvSpPr>
        <dsp:cNvPr id="0" name=""/>
        <dsp:cNvSpPr/>
      </dsp:nvSpPr>
      <dsp:spPr>
        <a:xfrm rot="10820593">
          <a:off x="704509" y="2404928"/>
          <a:ext cx="415870" cy="41364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4336E6-CD1E-4221-A2E4-FCBEFC8F0415}">
      <dsp:nvSpPr>
        <dsp:cNvPr id="0" name=""/>
        <dsp:cNvSpPr/>
      </dsp:nvSpPr>
      <dsp:spPr>
        <a:xfrm>
          <a:off x="65249" y="3379666"/>
          <a:ext cx="1674673" cy="17555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kern="1200" dirty="0" smtClean="0"/>
            <a:t>STEP 2</a:t>
          </a:r>
          <a:endParaRPr lang="es-CO" sz="2400" kern="1200" dirty="0"/>
        </a:p>
      </dsp:txBody>
      <dsp:txXfrm>
        <a:off x="310499" y="3636763"/>
        <a:ext cx="1184173" cy="1241373"/>
      </dsp:txXfrm>
    </dsp:sp>
    <dsp:sp modelId="{125280BC-41A8-46C0-8631-0011448D798D}">
      <dsp:nvSpPr>
        <dsp:cNvPr id="0" name=""/>
        <dsp:cNvSpPr/>
      </dsp:nvSpPr>
      <dsp:spPr>
        <a:xfrm rot="5433991">
          <a:off x="1933871" y="4062879"/>
          <a:ext cx="415870" cy="41364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4426AA-9AC4-45D2-815A-A9F82898C4F4}">
      <dsp:nvSpPr>
        <dsp:cNvPr id="0" name=""/>
        <dsp:cNvSpPr/>
      </dsp:nvSpPr>
      <dsp:spPr>
        <a:xfrm>
          <a:off x="2520276" y="3384374"/>
          <a:ext cx="1727646" cy="17952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kern="1200" dirty="0" smtClean="0"/>
            <a:t>STEP 3</a:t>
          </a:r>
          <a:endParaRPr lang="es-CO" sz="2400" kern="1200" dirty="0"/>
        </a:p>
      </dsp:txBody>
      <dsp:txXfrm>
        <a:off x="2773284" y="3647279"/>
        <a:ext cx="1221630" cy="1269415"/>
      </dsp:txXfrm>
    </dsp:sp>
    <dsp:sp modelId="{FD87B29A-FB57-4D9B-9CCC-F4C511241176}">
      <dsp:nvSpPr>
        <dsp:cNvPr id="0" name=""/>
        <dsp:cNvSpPr/>
      </dsp:nvSpPr>
      <dsp:spPr>
        <a:xfrm rot="21469395">
          <a:off x="3114212" y="2445267"/>
          <a:ext cx="415870" cy="41364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2B10B8-C1B4-421E-AE8D-73100FC09390}">
      <dsp:nvSpPr>
        <dsp:cNvPr id="0" name=""/>
        <dsp:cNvSpPr/>
      </dsp:nvSpPr>
      <dsp:spPr>
        <a:xfrm>
          <a:off x="2399748" y="192940"/>
          <a:ext cx="1724380" cy="17502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kern="1200" dirty="0" smtClean="0"/>
            <a:t>STEP 4</a:t>
          </a:r>
          <a:endParaRPr lang="es-CO" sz="2400" kern="1200" dirty="0"/>
        </a:p>
      </dsp:txBody>
      <dsp:txXfrm>
        <a:off x="2652278" y="449253"/>
        <a:ext cx="1219320" cy="1237591"/>
      </dsp:txXfrm>
    </dsp:sp>
    <dsp:sp modelId="{652C98E6-2218-4657-A00D-F24FAF4EEF70}">
      <dsp:nvSpPr>
        <dsp:cNvPr id="0" name=""/>
        <dsp:cNvSpPr/>
      </dsp:nvSpPr>
      <dsp:spPr>
        <a:xfrm rot="5392165">
          <a:off x="4429824" y="858090"/>
          <a:ext cx="415870" cy="41364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D584EF-D74C-4752-9935-A22FA3C5E1A4}">
      <dsp:nvSpPr>
        <dsp:cNvPr id="0" name=""/>
        <dsp:cNvSpPr/>
      </dsp:nvSpPr>
      <dsp:spPr>
        <a:xfrm>
          <a:off x="5127977" y="192940"/>
          <a:ext cx="1668570" cy="17379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kern="1200" dirty="0" smtClean="0"/>
            <a:t>STEP 5</a:t>
          </a:r>
          <a:endParaRPr lang="es-CO" sz="2400" kern="1200" dirty="0"/>
        </a:p>
      </dsp:txBody>
      <dsp:txXfrm>
        <a:off x="5372333" y="447451"/>
        <a:ext cx="1179858" cy="1228887"/>
      </dsp:txXfrm>
    </dsp:sp>
    <dsp:sp modelId="{1CFEDBAD-8DE0-4157-B8B1-A779C4BE715B}">
      <dsp:nvSpPr>
        <dsp:cNvPr id="0" name=""/>
        <dsp:cNvSpPr/>
      </dsp:nvSpPr>
      <dsp:spPr>
        <a:xfrm rot="10844287">
          <a:off x="5732946" y="2514654"/>
          <a:ext cx="415870" cy="41364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C6A1BC-4B1C-4C35-8D9A-98ABA86F7BED}">
      <dsp:nvSpPr>
        <dsp:cNvPr id="0" name=""/>
        <dsp:cNvSpPr/>
      </dsp:nvSpPr>
      <dsp:spPr>
        <a:xfrm>
          <a:off x="5035052" y="3488702"/>
          <a:ext cx="1769428" cy="17434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kern="1200" dirty="0" smtClean="0"/>
            <a:t>STEP 6</a:t>
          </a:r>
          <a:endParaRPr lang="es-CO" sz="2400" kern="1200" dirty="0"/>
        </a:p>
      </dsp:txBody>
      <dsp:txXfrm>
        <a:off x="5294179" y="3744024"/>
        <a:ext cx="1251174" cy="1232805"/>
      </dsp:txXfrm>
    </dsp:sp>
    <dsp:sp modelId="{CE5A4771-5787-42E1-A303-4979FC3C5FAC}">
      <dsp:nvSpPr>
        <dsp:cNvPr id="0" name=""/>
        <dsp:cNvSpPr/>
      </dsp:nvSpPr>
      <dsp:spPr>
        <a:xfrm rot="2766618">
          <a:off x="6655571" y="3245749"/>
          <a:ext cx="415870" cy="41364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B690C9-E29E-4F3B-87B0-E502C1A0318D}">
      <dsp:nvSpPr>
        <dsp:cNvPr id="0" name=""/>
        <dsp:cNvSpPr/>
      </dsp:nvSpPr>
      <dsp:spPr>
        <a:xfrm>
          <a:off x="6912767" y="1584180"/>
          <a:ext cx="1825090" cy="18863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kern="1200" dirty="0" smtClean="0"/>
            <a:t>STEP 7</a:t>
          </a:r>
        </a:p>
      </dsp:txBody>
      <dsp:txXfrm>
        <a:off x="7180045" y="1860425"/>
        <a:ext cx="1290534" cy="13338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AEE2C-6A81-4975-9C2C-BC2F743DFF21}" type="datetimeFigureOut">
              <a:rPr lang="es-CO" smtClean="0"/>
              <a:t>05/04/2015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7320-0B1F-4888-A3DB-D01686032BA2}" type="slidenum">
              <a:rPr lang="es-CO" smtClean="0"/>
              <a:t>‹Nº›</a:t>
            </a:fld>
            <a:endParaRPr lang="es-CO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AEE2C-6A81-4975-9C2C-BC2F743DFF21}" type="datetimeFigureOut">
              <a:rPr lang="es-CO" smtClean="0"/>
              <a:t>05/04/2015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7320-0B1F-4888-A3DB-D01686032BA2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AEE2C-6A81-4975-9C2C-BC2F743DFF21}" type="datetimeFigureOut">
              <a:rPr lang="es-CO" smtClean="0"/>
              <a:t>05/04/2015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7320-0B1F-4888-A3DB-D01686032BA2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AEE2C-6A81-4975-9C2C-BC2F743DFF21}" type="datetimeFigureOut">
              <a:rPr lang="es-CO" smtClean="0"/>
              <a:t>05/04/2015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7320-0B1F-4888-A3DB-D01686032BA2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AEE2C-6A81-4975-9C2C-BC2F743DFF21}" type="datetimeFigureOut">
              <a:rPr lang="es-CO" smtClean="0"/>
              <a:t>05/04/2015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7320-0B1F-4888-A3DB-D01686032BA2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AEE2C-6A81-4975-9C2C-BC2F743DFF21}" type="datetimeFigureOut">
              <a:rPr lang="es-CO" smtClean="0"/>
              <a:t>05/04/2015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7320-0B1F-4888-A3DB-D01686032BA2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AEE2C-6A81-4975-9C2C-BC2F743DFF21}" type="datetimeFigureOut">
              <a:rPr lang="es-CO" smtClean="0"/>
              <a:t>05/04/2015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7320-0B1F-4888-A3DB-D01686032BA2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AEE2C-6A81-4975-9C2C-BC2F743DFF21}" type="datetimeFigureOut">
              <a:rPr lang="es-CO" smtClean="0"/>
              <a:t>05/04/2015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7320-0B1F-4888-A3DB-D01686032BA2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AEE2C-6A81-4975-9C2C-BC2F743DFF21}" type="datetimeFigureOut">
              <a:rPr lang="es-CO" smtClean="0"/>
              <a:t>05/04/2015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7320-0B1F-4888-A3DB-D01686032BA2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AEE2C-6A81-4975-9C2C-BC2F743DFF21}" type="datetimeFigureOut">
              <a:rPr lang="es-CO" smtClean="0"/>
              <a:t>05/04/2015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7320-0B1F-4888-A3DB-D01686032BA2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AEE2C-6A81-4975-9C2C-BC2F743DFF21}" type="datetimeFigureOut">
              <a:rPr lang="es-CO" smtClean="0"/>
              <a:t>05/04/2015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7320-0B1F-4888-A3DB-D01686032BA2}" type="slidenum">
              <a:rPr lang="es-CO" smtClean="0"/>
              <a:t>‹Nº›</a:t>
            </a:fld>
            <a:endParaRPr lang="es-C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A8AEE2C-6A81-4975-9C2C-BC2F743DFF21}" type="datetimeFigureOut">
              <a:rPr lang="es-CO" smtClean="0"/>
              <a:t>05/04/2015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3707320-0B1F-4888-A3DB-D01686032BA2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cyclenow.com/reduce/home-composting/making-compost/composting-easy-step-step-guide-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899592" y="3573016"/>
            <a:ext cx="7200800" cy="1569561"/>
          </a:xfrm>
        </p:spPr>
        <p:txBody>
          <a:bodyPr>
            <a:normAutofit/>
          </a:bodyPr>
          <a:lstStyle/>
          <a:p>
            <a:r>
              <a:rPr lang="es-CO" b="1" dirty="0" smtClean="0"/>
              <a:t>NAME:</a:t>
            </a:r>
          </a:p>
          <a:p>
            <a:r>
              <a:rPr lang="es-CO" b="1" dirty="0" smtClean="0"/>
              <a:t>GRADE:</a:t>
            </a:r>
          </a:p>
          <a:p>
            <a:r>
              <a:rPr lang="es-CO" b="1" dirty="0" smtClean="0"/>
              <a:t>SCHOOL:</a:t>
            </a:r>
            <a:endParaRPr lang="es-CO" b="1" dirty="0"/>
          </a:p>
        </p:txBody>
      </p:sp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1043608" y="908720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es-CO" dirty="0" smtClean="0"/>
              <a:t>COMPOSTING PROCESS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65106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4.bp.blogspot.com/_1V5_8W84w7o/SaU6y-Plp9I/AAAAAAAAApE/xZuzJ188Fvs/s320/How%2520Compost%2520Happen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84976" cy="674136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109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2520280"/>
          </a:xfrm>
        </p:spPr>
        <p:txBody>
          <a:bodyPr>
            <a:noAutofit/>
          </a:bodyPr>
          <a:lstStyle/>
          <a:p>
            <a:pPr algn="l"/>
            <a:r>
              <a:rPr lang="es-CO" sz="3200" dirty="0" smtClean="0"/>
              <a:t>Complete </a:t>
            </a:r>
            <a:r>
              <a:rPr lang="es-CO" sz="3200" dirty="0" err="1" smtClean="0"/>
              <a:t>the</a:t>
            </a:r>
            <a:r>
              <a:rPr lang="es-CO" sz="3200" dirty="0" smtClean="0"/>
              <a:t> </a:t>
            </a:r>
            <a:r>
              <a:rPr lang="es-CO" sz="3200" dirty="0" err="1" smtClean="0"/>
              <a:t>graphic</a:t>
            </a:r>
            <a:r>
              <a:rPr lang="es-CO" sz="3200" dirty="0" smtClean="0"/>
              <a:t> at </a:t>
            </a:r>
            <a:r>
              <a:rPr lang="es-CO" sz="3200" dirty="0" err="1" smtClean="0"/>
              <a:t>the</a:t>
            </a:r>
            <a:r>
              <a:rPr lang="es-CO" sz="3200" dirty="0" smtClean="0"/>
              <a:t> </a:t>
            </a:r>
            <a:r>
              <a:rPr lang="es-CO" sz="3200" dirty="0" err="1" smtClean="0"/>
              <a:t>end</a:t>
            </a:r>
            <a:r>
              <a:rPr lang="es-CO" sz="3200" dirty="0" smtClean="0"/>
              <a:t> of </a:t>
            </a:r>
            <a:r>
              <a:rPr lang="es-CO" sz="3200" dirty="0" err="1" smtClean="0"/>
              <a:t>this</a:t>
            </a:r>
            <a:r>
              <a:rPr lang="es-CO" sz="3200" dirty="0" smtClean="0"/>
              <a:t> PPT </a:t>
            </a:r>
            <a:r>
              <a:rPr lang="es-CO" sz="3200" dirty="0" err="1" smtClean="0"/>
              <a:t>by</a:t>
            </a:r>
            <a:r>
              <a:rPr lang="es-CO" sz="3200" dirty="0" smtClean="0"/>
              <a:t> </a:t>
            </a:r>
            <a:r>
              <a:rPr lang="es-CO" sz="3200" dirty="0" err="1" smtClean="0"/>
              <a:t>explaining</a:t>
            </a:r>
            <a:r>
              <a:rPr lang="es-CO" sz="3200" dirty="0" smtClean="0"/>
              <a:t> </a:t>
            </a:r>
            <a:r>
              <a:rPr lang="es-CO" sz="3200" dirty="0" err="1" smtClean="0"/>
              <a:t>how</a:t>
            </a:r>
            <a:r>
              <a:rPr lang="es-CO" sz="3200" dirty="0"/>
              <a:t> </a:t>
            </a:r>
            <a:r>
              <a:rPr lang="es-CO" sz="3200" dirty="0" err="1" smtClean="0"/>
              <a:t>the</a:t>
            </a:r>
            <a:r>
              <a:rPr lang="es-CO" sz="3200" dirty="0" smtClean="0"/>
              <a:t> compost </a:t>
            </a:r>
            <a:r>
              <a:rPr lang="es-CO" sz="3200" dirty="0" err="1" smtClean="0"/>
              <a:t>process</a:t>
            </a:r>
            <a:r>
              <a:rPr lang="es-CO" sz="3200" dirty="0" smtClean="0"/>
              <a:t> </a:t>
            </a:r>
            <a:r>
              <a:rPr lang="es-CO" sz="3200" dirty="0" err="1" smtClean="0"/>
              <a:t>works</a:t>
            </a:r>
            <a:r>
              <a:rPr lang="es-CO" sz="3200" dirty="0" smtClean="0"/>
              <a:t>.  Look at </a:t>
            </a:r>
            <a:r>
              <a:rPr lang="es-CO" sz="3200" dirty="0" err="1" smtClean="0"/>
              <a:t>the</a:t>
            </a:r>
            <a:r>
              <a:rPr lang="es-CO" sz="3200" dirty="0" smtClean="0"/>
              <a:t> </a:t>
            </a:r>
            <a:r>
              <a:rPr lang="es-CO" sz="3200" dirty="0" err="1" smtClean="0"/>
              <a:t>next</a:t>
            </a:r>
            <a:r>
              <a:rPr lang="es-CO" sz="3200" dirty="0" smtClean="0"/>
              <a:t> </a:t>
            </a:r>
            <a:r>
              <a:rPr lang="es-CO" sz="3200" dirty="0" err="1" smtClean="0"/>
              <a:t>slide</a:t>
            </a:r>
            <a:r>
              <a:rPr lang="es-CO" sz="3200" dirty="0" smtClean="0"/>
              <a:t> and </a:t>
            </a:r>
            <a:r>
              <a:rPr lang="es-CO" sz="3200" dirty="0" err="1" smtClean="0"/>
              <a:t>the</a:t>
            </a:r>
            <a:r>
              <a:rPr lang="es-CO" sz="3200" dirty="0" smtClean="0"/>
              <a:t> </a:t>
            </a:r>
            <a:r>
              <a:rPr lang="es-CO" sz="3200" dirty="0" err="1" smtClean="0"/>
              <a:t>proposed</a:t>
            </a:r>
            <a:r>
              <a:rPr lang="es-CO" sz="3200" dirty="0" smtClean="0"/>
              <a:t> web page </a:t>
            </a:r>
            <a:r>
              <a:rPr lang="es-CO" sz="3200" dirty="0" err="1" smtClean="0"/>
              <a:t>to</a:t>
            </a:r>
            <a:r>
              <a:rPr lang="es-CO" sz="3200" dirty="0" smtClean="0"/>
              <a:t> </a:t>
            </a:r>
            <a:r>
              <a:rPr lang="es-CO" sz="3200" dirty="0" err="1" smtClean="0"/>
              <a:t>complement</a:t>
            </a:r>
            <a:r>
              <a:rPr lang="es-CO" sz="3200" dirty="0" smtClean="0"/>
              <a:t> </a:t>
            </a:r>
            <a:r>
              <a:rPr lang="es-CO" sz="3200" dirty="0" err="1" smtClean="0"/>
              <a:t>your</a:t>
            </a:r>
            <a:r>
              <a:rPr lang="es-CO" sz="3200" dirty="0" smtClean="0"/>
              <a:t> notes.</a:t>
            </a:r>
            <a:endParaRPr lang="es-CO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611560" y="2852936"/>
            <a:ext cx="7931224" cy="2232247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s-CO" sz="3200" dirty="0" smtClean="0">
                <a:hlinkClick r:id="rId2"/>
              </a:rPr>
              <a:t>http://www.recyclenow.com/reduce/home-composting/making-compost/composting-easy-step-step-guide-0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114696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260648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es-CO" dirty="0" smtClean="0"/>
              <a:t>COMPOSTING PROCESS</a:t>
            </a:r>
            <a:endParaRPr lang="es-CO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3643788197"/>
              </p:ext>
            </p:extLst>
          </p:nvPr>
        </p:nvGraphicFramePr>
        <p:xfrm>
          <a:off x="179512" y="1052736"/>
          <a:ext cx="8784976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279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33</TotalTime>
  <Words>59</Words>
  <Application>Microsoft Office PowerPoint</Application>
  <PresentationFormat>Presentación en pantalla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Transmisión de listas</vt:lpstr>
      <vt:lpstr>COMPOSTING PROCESS</vt:lpstr>
      <vt:lpstr>Presentación de PowerPoint</vt:lpstr>
      <vt:lpstr>Complete the graphic at the end of this PPT by explaining how the compost process works.  Look at the next slide and the proposed web page to complement your notes.</vt:lpstr>
      <vt:lpstr>COMPOSTING PROCESS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Rusbel Franco</dc:creator>
  <cp:lastModifiedBy>Luffi</cp:lastModifiedBy>
  <cp:revision>6</cp:revision>
  <dcterms:created xsi:type="dcterms:W3CDTF">2013-10-24T02:42:09Z</dcterms:created>
  <dcterms:modified xsi:type="dcterms:W3CDTF">2015-04-05T17:06:24Z</dcterms:modified>
</cp:coreProperties>
</file>