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8D934-A09B-4E15-A418-5B3B4885BF5D}" type="datetimeFigureOut">
              <a:rPr lang="es-CO" smtClean="0"/>
              <a:t>31/03/2015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75DB3-DBF5-4F33-BA3D-297ADAD56C24}" type="slidenum">
              <a:rPr lang="es-CO" smtClean="0"/>
              <a:t>‹Nº›</a:t>
            </a:fld>
            <a:endParaRPr lang="es-C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00.11.218.100/extension/pluginfile.php/311/course/summary/MAteriales%20degrad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29600" cy="1512168"/>
          </a:xfrm>
        </p:spPr>
        <p:txBody>
          <a:bodyPr>
            <a:normAutofit fontScale="90000"/>
          </a:bodyPr>
          <a:lstStyle/>
          <a:p>
            <a:pPr algn="l"/>
            <a:r>
              <a:rPr lang="es-CO" sz="2800" b="1" dirty="0" smtClean="0">
                <a:latin typeface="Comic Sans MS" pitchFamily="66" charset="0"/>
              </a:rPr>
              <a:t>Look at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information</a:t>
            </a:r>
            <a:r>
              <a:rPr lang="es-CO" sz="2800" b="1" dirty="0" smtClean="0">
                <a:latin typeface="Comic Sans MS" pitchFamily="66" charset="0"/>
              </a:rPr>
              <a:t> in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last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slide</a:t>
            </a:r>
            <a:r>
              <a:rPr lang="es-CO" sz="2800" b="1" dirty="0" smtClean="0">
                <a:latin typeface="Comic Sans MS" pitchFamily="66" charset="0"/>
              </a:rPr>
              <a:t> and do a chart in </a:t>
            </a:r>
            <a:r>
              <a:rPr lang="es-CO" sz="2800" b="1" dirty="0" err="1" smtClean="0">
                <a:latin typeface="Comic Sans MS" pitchFamily="66" charset="0"/>
              </a:rPr>
              <a:t>english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showing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</a:t>
            </a:r>
            <a:r>
              <a:rPr lang="es-CO" sz="2800" b="1" dirty="0" err="1" smtClean="0">
                <a:latin typeface="Comic Sans MS" pitchFamily="66" charset="0"/>
              </a:rPr>
              <a:t>object</a:t>
            </a:r>
            <a:r>
              <a:rPr lang="es-CO" sz="2800" b="1" dirty="0" smtClean="0">
                <a:latin typeface="Comic Sans MS" pitchFamily="66" charset="0"/>
              </a:rPr>
              <a:t> and </a:t>
            </a:r>
            <a:r>
              <a:rPr lang="es-CO" sz="2800" b="1" dirty="0" err="1" smtClean="0">
                <a:latin typeface="Comic Sans MS" pitchFamily="66" charset="0"/>
              </a:rPr>
              <a:t>the</a:t>
            </a:r>
            <a:r>
              <a:rPr lang="es-CO" sz="2800" b="1" dirty="0" smtClean="0">
                <a:latin typeface="Comic Sans MS" pitchFamily="66" charset="0"/>
              </a:rPr>
              <a:t> time </a:t>
            </a:r>
            <a:r>
              <a:rPr lang="es-CO" sz="2800" b="1" dirty="0" err="1" smtClean="0">
                <a:latin typeface="Comic Sans MS" pitchFamily="66" charset="0"/>
              </a:rPr>
              <a:t>spent</a:t>
            </a:r>
            <a:r>
              <a:rPr lang="es-CO" sz="2800" b="1" dirty="0" smtClean="0">
                <a:latin typeface="Comic Sans MS" pitchFamily="66" charset="0"/>
              </a:rPr>
              <a:t> in </a:t>
            </a:r>
            <a:r>
              <a:rPr lang="es-CO" sz="2800" b="1" dirty="0" err="1" smtClean="0">
                <a:latin typeface="Comic Sans MS" pitchFamily="66" charset="0"/>
              </a:rPr>
              <a:t>degrading</a:t>
            </a:r>
            <a:r>
              <a:rPr lang="es-CO" sz="2800" b="1" dirty="0" smtClean="0">
                <a:latin typeface="Comic Sans MS" pitchFamily="66" charset="0"/>
              </a:rPr>
              <a:t>. </a:t>
            </a:r>
            <a:r>
              <a:rPr lang="es-CO" sz="2800" dirty="0" smtClean="0">
                <a:latin typeface="Comic Sans MS" pitchFamily="66" charset="0"/>
              </a:rPr>
              <a:t>(</a:t>
            </a:r>
            <a:r>
              <a:rPr lang="es-CO" sz="2800" dirty="0" err="1" smtClean="0">
                <a:latin typeface="Comic Sans MS" pitchFamily="66" charset="0"/>
              </a:rPr>
              <a:t>Follow</a:t>
            </a:r>
            <a:r>
              <a:rPr lang="es-CO" sz="2800" dirty="0" smtClean="0">
                <a:latin typeface="Comic Sans MS" pitchFamily="66" charset="0"/>
              </a:rPr>
              <a:t> </a:t>
            </a:r>
            <a:r>
              <a:rPr lang="es-CO" sz="2800" dirty="0" err="1" smtClean="0">
                <a:latin typeface="Comic Sans MS" pitchFamily="66" charset="0"/>
              </a:rPr>
              <a:t>the</a:t>
            </a:r>
            <a:r>
              <a:rPr lang="es-CO" sz="2800" dirty="0" smtClean="0">
                <a:latin typeface="Comic Sans MS" pitchFamily="66" charset="0"/>
              </a:rPr>
              <a:t> </a:t>
            </a:r>
            <a:r>
              <a:rPr lang="es-CO" sz="2800" dirty="0" err="1" smtClean="0">
                <a:latin typeface="Comic Sans MS" pitchFamily="66" charset="0"/>
              </a:rPr>
              <a:t>example</a:t>
            </a:r>
            <a:r>
              <a:rPr lang="es-CO" sz="2800" dirty="0" smtClean="0">
                <a:latin typeface="Comic Sans MS" pitchFamily="66" charset="0"/>
              </a:rPr>
              <a:t>)</a:t>
            </a:r>
            <a:endParaRPr lang="es-CO" sz="2800" dirty="0">
              <a:latin typeface="Comic Sans MS" pitchFamily="66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463635"/>
              </p:ext>
            </p:extLst>
          </p:nvPr>
        </p:nvGraphicFramePr>
        <p:xfrm>
          <a:off x="395536" y="2060846"/>
          <a:ext cx="8424936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OBJECT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TIME TO BE DEGRADED </a:t>
                      </a:r>
                      <a:endParaRPr lang="es-CO" b="1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PAPER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THREE MONTHS</a:t>
                      </a:r>
                      <a:endParaRPr lang="es-CO" b="1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01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37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Flujo</vt:lpstr>
      <vt:lpstr>Presentación de PowerPoint</vt:lpstr>
      <vt:lpstr>Look at the information in the last slide and do a chart in english showing the object and the time spent in degrading. (Follow the example)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Rusbel Franco</dc:creator>
  <cp:lastModifiedBy>Luffi</cp:lastModifiedBy>
  <cp:revision>3</cp:revision>
  <dcterms:created xsi:type="dcterms:W3CDTF">2013-10-22T22:31:15Z</dcterms:created>
  <dcterms:modified xsi:type="dcterms:W3CDTF">2015-04-01T02:44:46Z</dcterms:modified>
</cp:coreProperties>
</file>