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476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440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502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757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389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826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177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90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586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173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0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A1741-B8CA-4DC5-A255-233574CE8BD7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F4626-D9FF-469B-8480-F91B8D016A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803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miusajpic.org/files/2010/07/reu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"/>
            <a:ext cx="77768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961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Rusbel Franco</dc:creator>
  <cp:lastModifiedBy>Rusbel Franco</cp:lastModifiedBy>
  <cp:revision>1</cp:revision>
  <dcterms:created xsi:type="dcterms:W3CDTF">2013-10-23T23:29:31Z</dcterms:created>
  <dcterms:modified xsi:type="dcterms:W3CDTF">2013-10-23T23:31:05Z</dcterms:modified>
</cp:coreProperties>
</file>