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C792-36A0-4232-BC6B-34B033634720}" type="datetimeFigureOut">
              <a:rPr lang="es-PA" smtClean="0"/>
              <a:t>14/05/15</a:t>
            </a:fld>
            <a:endParaRPr lang="es-PA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189-79D7-43CD-AF19-C0FA47AB6003}" type="slidenum">
              <a:rPr lang="es-PA" smtClean="0"/>
              <a:t>‹Nº›</a:t>
            </a:fld>
            <a:endParaRPr lang="es-PA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C792-36A0-4232-BC6B-34B033634720}" type="datetimeFigureOut">
              <a:rPr lang="es-PA" smtClean="0"/>
              <a:t>14/05/15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189-79D7-43CD-AF19-C0FA47AB6003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C792-36A0-4232-BC6B-34B033634720}" type="datetimeFigureOut">
              <a:rPr lang="es-PA" smtClean="0"/>
              <a:t>14/05/15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189-79D7-43CD-AF19-C0FA47AB6003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C792-36A0-4232-BC6B-34B033634720}" type="datetimeFigureOut">
              <a:rPr lang="es-PA" smtClean="0"/>
              <a:t>14/05/15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189-79D7-43CD-AF19-C0FA47AB6003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C792-36A0-4232-BC6B-34B033634720}" type="datetimeFigureOut">
              <a:rPr lang="es-PA" smtClean="0"/>
              <a:t>14/05/15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631189-79D7-43CD-AF19-C0FA47AB6003}" type="slidenum">
              <a:rPr lang="es-PA" smtClean="0"/>
              <a:t>‹Nº›</a:t>
            </a:fld>
            <a:endParaRPr lang="es-P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C792-36A0-4232-BC6B-34B033634720}" type="datetimeFigureOut">
              <a:rPr lang="es-PA" smtClean="0"/>
              <a:t>14/05/15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189-79D7-43CD-AF19-C0FA47AB6003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C792-36A0-4232-BC6B-34B033634720}" type="datetimeFigureOut">
              <a:rPr lang="es-PA" smtClean="0"/>
              <a:t>14/05/15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189-79D7-43CD-AF19-C0FA47AB6003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C792-36A0-4232-BC6B-34B033634720}" type="datetimeFigureOut">
              <a:rPr lang="es-PA" smtClean="0"/>
              <a:t>14/05/15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189-79D7-43CD-AF19-C0FA47AB6003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C792-36A0-4232-BC6B-34B033634720}" type="datetimeFigureOut">
              <a:rPr lang="es-PA" smtClean="0"/>
              <a:t>14/05/15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189-79D7-43CD-AF19-C0FA47AB6003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C792-36A0-4232-BC6B-34B033634720}" type="datetimeFigureOut">
              <a:rPr lang="es-PA" smtClean="0"/>
              <a:t>14/05/15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189-79D7-43CD-AF19-C0FA47AB6003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C792-36A0-4232-BC6B-34B033634720}" type="datetimeFigureOut">
              <a:rPr lang="es-PA" smtClean="0"/>
              <a:t>14/05/15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31189-79D7-43CD-AF19-C0FA47AB6003}" type="slidenum">
              <a:rPr lang="es-PA" smtClean="0"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B48C792-36A0-4232-BC6B-34B033634720}" type="datetimeFigureOut">
              <a:rPr lang="es-PA" smtClean="0"/>
              <a:t>14/05/15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631189-79D7-43CD-AF19-C0FA47AB6003}" type="slidenum">
              <a:rPr lang="es-PA" smtClean="0"/>
              <a:t>‹Nº›</a:t>
            </a:fld>
            <a:endParaRPr lang="es-P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27609"/>
            <a:ext cx="7772400" cy="1470025"/>
          </a:xfrm>
        </p:spPr>
        <p:txBody>
          <a:bodyPr/>
          <a:lstStyle/>
          <a:p>
            <a:r>
              <a:rPr lang="es-PA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Aplicaciones de los robots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96944" cy="5184576"/>
          </a:xfrm>
        </p:spPr>
        <p:txBody>
          <a:bodyPr/>
          <a:lstStyle/>
          <a:p>
            <a:r>
              <a:rPr lang="es-PA" dirty="0">
                <a:solidFill>
                  <a:schemeClr val="tx1">
                    <a:lumMod val="95000"/>
                    <a:lumOff val="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Los robots son utilizados en diferentes aplicaciones y cada una tiene funciones y características diferentes. Entre las aplicaciones encontramos</a:t>
            </a:r>
            <a:r>
              <a:rPr lang="es-PA" b="1" dirty="0"/>
              <a:t>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3"/>
            <a:ext cx="5544616" cy="310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03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>
                <a:latin typeface="Andalus" panose="02020603050405020304" pitchFamily="18" charset="-78"/>
                <a:cs typeface="Andalus" panose="02020603050405020304" pitchFamily="18" charset="-78"/>
              </a:rPr>
              <a:t>Industria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A" b="1" i="1" dirty="0" smtClean="0"/>
              <a:t> </a:t>
            </a:r>
            <a:r>
              <a:rPr lang="es-PA" dirty="0">
                <a:latin typeface="Andalus" panose="02020603050405020304" pitchFamily="18" charset="-78"/>
                <a:cs typeface="Andalus" panose="02020603050405020304" pitchFamily="18" charset="-78"/>
              </a:rPr>
              <a:t>los robots utilizados en la industria se encargan de realizar muchos de los procesos industriales, como: las pinturas de spray, las transportaciones de materiales, maquinas-herramientas, los moldeados de platico etc. El objetivo de estas so mejorar la calidad, y al mismo tiempo aumentar la productividad.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3909929" cy="24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168352" cy="24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18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Agricultura</a:t>
            </a:r>
            <a:endParaRPr lang="es-P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A" b="1" i="1" dirty="0" smtClean="0"/>
              <a:t> </a:t>
            </a:r>
            <a:r>
              <a:rPr lang="es-PA" dirty="0">
                <a:latin typeface="Andalus" panose="02020603050405020304" pitchFamily="18" charset="-78"/>
                <a:cs typeface="Andalus" panose="02020603050405020304" pitchFamily="18" charset="-78"/>
              </a:rPr>
              <a:t>todavía no son muy comunes los robots que trabajan en agricultura, pero a medida que pasa el tiempo se vuelven más y más populares. Como es el caso de Australia, quienes inventaron una maquina que esquila a las ovejas (es decir le corta la lana).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8424"/>
            <a:ext cx="2880320" cy="230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44" y="4177673"/>
            <a:ext cx="3267075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34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>
                <a:latin typeface="Andalus" panose="02020603050405020304" pitchFamily="18" charset="-78"/>
                <a:cs typeface="Andalus" panose="02020603050405020304" pitchFamily="18" charset="-78"/>
              </a:rPr>
              <a:t>Espacio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A" i="1" dirty="0"/>
              <a:t> </a:t>
            </a:r>
            <a:r>
              <a:rPr lang="es-PA" dirty="0">
                <a:latin typeface="Andalus" panose="02020603050405020304" pitchFamily="18" charset="-78"/>
                <a:cs typeface="Andalus" panose="02020603050405020304" pitchFamily="18" charset="-78"/>
              </a:rPr>
              <a:t>los robots son utilizados para realizar exploraciones espaciales.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51519"/>
            <a:ext cx="3651143" cy="341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51519"/>
            <a:ext cx="3384377" cy="341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626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>
                <a:latin typeface="Andalus" panose="02020603050405020304" pitchFamily="18" charset="-78"/>
                <a:cs typeface="Andalus" panose="02020603050405020304" pitchFamily="18" charset="-78"/>
              </a:rPr>
              <a:t>Educación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los </a:t>
            </a:r>
            <a:r>
              <a:rPr lang="es-PA" dirty="0">
                <a:latin typeface="Andalus" panose="02020603050405020304" pitchFamily="18" charset="-78"/>
                <a:cs typeface="Andalus" panose="02020603050405020304" pitchFamily="18" charset="-78"/>
              </a:rPr>
              <a:t>robots se han vuelto muy populares en el área de educación. Ellos son utilizados como: medios de enseñanza, en especial ciencias computacionales y en los salones de clase.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3762"/>
            <a:ext cx="5184576" cy="323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32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MEDICINA</a:t>
            </a:r>
            <a:endParaRPr lang="es-P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PA" altLang="es-PA" spc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s-PA" altLang="es-PA" spc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s-PA" altLang="es-PA" spc="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El robot funciona bien y es inteligente cuando tiene sensores que le permiten ver, sentir, detectar fuerzas o medirlas. En ese momento, cuando estas tecnologías ayudan al cirujano dando información que, si no, no posee, se puede decir que son útiles</a:t>
            </a:r>
            <a:endParaRPr lang="es-PA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4032448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763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</TotalTime>
  <Words>168</Words>
  <Application>Microsoft Office PowerPoint</Application>
  <PresentationFormat>Presentación en pantalla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Vértice</vt:lpstr>
      <vt:lpstr>Aplicaciones de los robots </vt:lpstr>
      <vt:lpstr>Industria</vt:lpstr>
      <vt:lpstr>Agricultura</vt:lpstr>
      <vt:lpstr>Espacio</vt:lpstr>
      <vt:lpstr>Educación</vt:lpstr>
      <vt:lpstr>MEDICINA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Aplicaciones de los robots</dc:title>
  <dc:creator>griceila lineth midi</dc:creator>
  <cp:lastModifiedBy>griceila lineth midi</cp:lastModifiedBy>
  <cp:revision>4</cp:revision>
  <dcterms:created xsi:type="dcterms:W3CDTF">2015-05-14T18:25:28Z</dcterms:created>
  <dcterms:modified xsi:type="dcterms:W3CDTF">2015-05-14T19:01:46Z</dcterms:modified>
</cp:coreProperties>
</file>