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3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4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9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8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8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7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4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6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0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8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9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2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8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B7D6-FF87-4FF5-8F28-E7AC22A8CC82}" type="datetimeFigureOut">
              <a:rPr lang="es-MX" smtClean="0"/>
              <a:t>15/05/2015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07A4-8028-4C88-A1EB-32A9A0D32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75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9" name="click.wav"/>
          </p:stSnd>
        </p:sndAc>
      </p:transition>
    </mc:Choice>
    <mc:Fallback xmlns="">
      <p:transition spd="slow">
        <p:dissolve/>
        <p:sndAc>
          <p:stSnd>
            <p:snd r:embed="rId21" name="click.wav"/>
          </p:stSnd>
        </p:sndAc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Algerian" panose="04020705040A02060702" pitchFamily="82" charset="0"/>
                <a:ea typeface="Batang" panose="02030600000101010101" pitchFamily="18" charset="-127"/>
              </a:rPr>
              <a:t>CMATOOLS</a:t>
            </a:r>
            <a:endParaRPr lang="es-MX" dirty="0">
              <a:latin typeface="Algerian" panose="04020705040A02060702" pitchFamily="82" charset="0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4377" y="4301902"/>
            <a:ext cx="9448800" cy="2189050"/>
          </a:xfrm>
        </p:spPr>
        <p:txBody>
          <a:bodyPr/>
          <a:lstStyle/>
          <a:p>
            <a:r>
              <a:rPr lang="es-MX" dirty="0" smtClean="0"/>
              <a:t>HISTORIA Y CONCEPTO……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>
          <a:xfrm>
            <a:off x="8286481" y="279290"/>
            <a:ext cx="3810000" cy="218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lick.wav"/>
          </p:stSnd>
        </p:sndAc>
      </p:transition>
    </mc:Choice>
    <mc:Fallback xmlns="">
      <p:transition spd="slow">
        <p:blinds dir="vert"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36982"/>
            <a:ext cx="10820400" cy="4734274"/>
          </a:xfrm>
        </p:spPr>
        <p:txBody>
          <a:bodyPr/>
          <a:lstStyle/>
          <a:p>
            <a:pPr algn="ctr"/>
            <a:r>
              <a:rPr lang="es-MX" dirty="0" smtClean="0"/>
              <a:t>anexos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2668502"/>
            <a:ext cx="2588653" cy="2588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03" y="2366341"/>
            <a:ext cx="3660417" cy="430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97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4" y="1635617"/>
            <a:ext cx="2847368" cy="422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5" y="463640"/>
            <a:ext cx="3221757" cy="327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27" y="4297896"/>
            <a:ext cx="4896011" cy="240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73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5" y="1970945"/>
            <a:ext cx="4869208" cy="328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01" y="573378"/>
            <a:ext cx="4895850" cy="506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10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0" y="1249251"/>
            <a:ext cx="7608620" cy="509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bg1">
                <a:lumMod val="75000"/>
                <a:lumOff val="2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07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endParaRPr lang="es-MX" dirty="0">
              <a:solidFill>
                <a:schemeClr val="tx1">
                  <a:lumMod val="95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71224"/>
            <a:ext cx="10820400" cy="5286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REPUBLICA DE PANAMA 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MINISTERIO DE EDUCACION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TEMA     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1CMAPTOOLS….      FACILITADOR    JOSE SANTOS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ESTUDIANTE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Belkys González Dixenia arias  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Yesenia salina  Nataly López</a:t>
            </a:r>
          </a:p>
          <a:p>
            <a:pPr marL="0" indent="0" algn="ctr">
              <a:buNone/>
            </a:pPr>
            <a:r>
              <a:rPr lang="es-MX" sz="3200" dirty="0" smtClean="0">
                <a:latin typeface="Algerian" panose="04020705040A02060702" pitchFamily="82" charset="0"/>
              </a:rPr>
              <a:t>Sugeidy radiques                                                                                            </a:t>
            </a:r>
            <a:endParaRPr lang="es-MX" sz="32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74" y="5178287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9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lgerian" panose="04020705040A02060702" pitchFamily="82" charset="0"/>
              </a:rPr>
              <a:t>OBJETIVO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Que podemos realizar nuestro trabajo que nos axina los profesores como es la  mapa conceptual en la pagina  CMATOOLS que es muy practico  para nosotros como estudiante. Ya que ase </a:t>
            </a:r>
            <a:r>
              <a:rPr lang="es-MX" dirty="0" smtClean="0"/>
              <a:t> </a:t>
            </a:r>
            <a:r>
              <a:rPr lang="es-MX" dirty="0" smtClean="0"/>
              <a:t>un excelente trabajo e incluso  en CMATOOLS {o sea mapa} podemos cambiar la letra, los cuadro ,las flecha, imágenes entre otros…. 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13" y="4018208"/>
            <a:ext cx="3163200" cy="233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latin typeface="Algerian" panose="04020705040A02060702" pitchFamily="82" charset="0"/>
              </a:rPr>
              <a:t>CMAPTOOLS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CmapTools es un generador de mapas de ideas, esquemas, diagramas, mapas de ideas este recurso que combina texto con imágenes y flechas para organizar conceptos e ideas de una forma sencilla y 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práctica Si 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bien CmapTools no destaca por su aspecto, se trata de una herramienta accesible a todos y con la que conseguirás resultados impresionantes. Usada en muchos ámbitos, como educación, investigación o divulgación, CmapTools es uno de los mejores programas de este 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tipo.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10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0499" y="1609860"/>
            <a:ext cx="10820400" cy="4763372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indent="0" algn="ctr">
              <a:buNone/>
            </a:pPr>
            <a:r>
              <a:rPr lang="es-MX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CmapTools traslada a la pantalla de tu ordenador la efectividad de los mapas conceptuales, hasta hace años limitados al papel. CmapTools facilita la creación de este recurso gráfico de una forma sencilla y rápida. Basta con escribir una serie de conceptos, jerarquizarlos y unirlos con flechas para tener tu propio mapa en minutos.</a:t>
            </a:r>
          </a:p>
          <a:p>
            <a:pPr marL="0" indent="0" algn="ctr">
              <a:buNone/>
            </a:pPr>
            <a:endParaRPr lang="es-MX" b="1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s-MX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Además, CmapTools cuenta con recursos para mejorar el aspecto de los esquemas, como imágenes Clip Art, personalización de los recuadros y de las flechas, fondos personalizados, etc.</a:t>
            </a:r>
            <a:endParaRPr lang="es-MX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9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761" y="1918952"/>
            <a:ext cx="11055439" cy="4299733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s-MX" dirty="0"/>
              <a:t>CmapTools tampoco se queda corto en cuanto a guardar y exportar los mapas de ideas. Además de contar con su propio formato para editar el mapa posteriormente o compartirlo, puedes guardarlo en formato imagen (BMP, JPG, PNG, SVG), en PDF, en formato Web, etc.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Y no te preocupes si los mapas contienen muchos conceptos, pues CmapTools te ayuda a encontrarlos y a conocer su orden y disposición en forma de lista.</a:t>
            </a:r>
          </a:p>
        </p:txBody>
      </p:sp>
    </p:spTree>
    <p:extLst>
      <p:ext uri="{BB962C8B-B14F-4D97-AF65-F5344CB8AC3E}">
        <p14:creationId xmlns:p14="http://schemas.microsoft.com/office/powerpoint/2010/main" val="9540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1700011"/>
            <a:ext cx="11158471" cy="4505795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s-MX" dirty="0"/>
              <a:t>Por último, CmapTools facilita la tarea de compartir mapas a través de Internet y de acceder a los esquemas o diagramas generados por otros usuarios.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09" y="2963885"/>
            <a:ext cx="523875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78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5952" y="1764406"/>
            <a:ext cx="11046854" cy="4583069"/>
          </a:xfrm>
          <a:solidFill>
            <a:schemeClr val="bg1">
              <a:lumMod val="85000"/>
              <a:lumOff val="15000"/>
            </a:schemeClr>
          </a:solidFill>
          <a:scene3d>
            <a:camera prst="perspectiveFront"/>
            <a:lightRig rig="threePt" dir="t"/>
          </a:scene3d>
        </p:spPr>
        <p:txBody>
          <a:bodyPr/>
          <a:lstStyle/>
          <a:p>
            <a:pPr algn="ctr"/>
            <a:r>
              <a:rPr lang="es-MX" dirty="0"/>
              <a:t>Fácil de usar</a:t>
            </a:r>
          </a:p>
          <a:p>
            <a:pPr algn="ctr"/>
            <a:r>
              <a:rPr lang="es-MX" dirty="0"/>
              <a:t>CmapTools destaca por su simplicidad. Cuando creas un nuevo mapa, ves un espacio en blanco y nada más. Y es que CmapTools no necesita paletas interminablers de herramientas al estilo de PowerPoint o Photoshop. Basta con escribir las palabras y hacer uso del ratón para generar un mapa con palabras unidas entre sí en cuestión de minutos.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Esto no significa que CmapTools sea intuitivo, pues para conocer todos sus secretos y funciones avanzadas tendrás que echar un vistazo a los menús y opciones disponibles. </a:t>
            </a:r>
          </a:p>
        </p:txBody>
      </p:sp>
    </p:spTree>
    <p:extLst>
      <p:ext uri="{BB962C8B-B14F-4D97-AF65-F5344CB8AC3E}">
        <p14:creationId xmlns:p14="http://schemas.microsoft.com/office/powerpoint/2010/main" val="26572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890" y="2001376"/>
            <a:ext cx="10820400" cy="4528213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s-MX" dirty="0"/>
              <a:t>Otra manera de transmitir conocimiento</a:t>
            </a:r>
          </a:p>
          <a:p>
            <a:r>
              <a:rPr lang="es-MX" dirty="0"/>
              <a:t>CmapTools es una gran herramienta para crear mapas conceptuales, uno de los mejores recursos con que contamos para transmitir ideas complejas a través de conceptos relacionados.</a:t>
            </a:r>
          </a:p>
          <a:p>
            <a:endParaRPr lang="es-MX" dirty="0"/>
          </a:p>
          <a:p>
            <a:r>
              <a:rPr lang="es-MX" dirty="0"/>
              <a:t>Si necesitas crear esquemas, diagramas o mapas de ideas, sencillos o complejos, CmapTools será un poderoso aliado en esta tarea. Además, en sus servidores online encontrarás ejemplos y recursos para mejorar tus propios mapas conceptuales.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39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143</TotalTime>
  <Words>543</Words>
  <Application>Microsoft Office PowerPoint</Application>
  <PresentationFormat>Panorámica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Batang</vt:lpstr>
      <vt:lpstr>Aharoni</vt:lpstr>
      <vt:lpstr>Algerian</vt:lpstr>
      <vt:lpstr>Arial</vt:lpstr>
      <vt:lpstr>Century Gothic</vt:lpstr>
      <vt:lpstr>Estela de condensación</vt:lpstr>
      <vt:lpstr>CMATOOLS</vt:lpstr>
      <vt:lpstr> </vt:lpstr>
      <vt:lpstr>OBJETIVO</vt:lpstr>
      <vt:lpstr>CMAPTOOLS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CMATOOLS</dc:title>
  <dc:creator>VIELK</dc:creator>
  <cp:lastModifiedBy>VIELK</cp:lastModifiedBy>
  <cp:revision>14</cp:revision>
  <dcterms:created xsi:type="dcterms:W3CDTF">2015-05-13T16:16:54Z</dcterms:created>
  <dcterms:modified xsi:type="dcterms:W3CDTF">2015-05-15T13:53:30Z</dcterms:modified>
</cp:coreProperties>
</file>