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85FB15-95EA-4648-B6AD-C00DBD761E70}" type="datetimeFigureOut">
              <a:rPr lang="es-PA" smtClean="0"/>
              <a:t>11/7/15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PA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F98D282-82CB-496F-9375-8525EF536B86}" type="slidenum">
              <a:rPr lang="es-PA" smtClean="0"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rlen\Desktop\PowerPoint%20con%20Recursos\E-%20mail%20Marketing.%20doc.doc" TargetMode="External"/><Relationship Id="rId7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Arlen\Desktop\PowerPoint%20con%20Recursos\Como%20hacer%20email%20marketing.mp4" TargetMode="External"/><Relationship Id="rId5" Type="http://schemas.openxmlformats.org/officeDocument/2006/relationships/hyperlink" Target="file:///C:\Users\Arlen\Desktop\PowerPoint%20con%20Recursos\email%20marketing.ppt.ppt" TargetMode="External"/><Relationship Id="rId4" Type="http://schemas.openxmlformats.org/officeDocument/2006/relationships/hyperlink" Target="file:///C:\Users\Arlen\Desktop\PowerPoint%20con%20Recursos\e-mail%20marketing.pdf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980728"/>
            <a:ext cx="259228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  <a:hlinkClick r:id="rId2" action="ppaction://hlinksldjump"/>
              </a:rPr>
              <a:t>Introducción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116632"/>
            <a:ext cx="2592288" cy="7647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</a:rPr>
              <a:t>Reflexión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6" name="5 Rectángulo">
            <a:hlinkClick r:id="rId3" action="ppaction://hlinkfile"/>
          </p:cNvPr>
          <p:cNvSpPr/>
          <p:nvPr/>
        </p:nvSpPr>
        <p:spPr>
          <a:xfrm>
            <a:off x="179512" y="1844824"/>
            <a:ext cx="259228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</a:rPr>
              <a:t>E-mail marketing.doc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2780928"/>
            <a:ext cx="259228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</a:rPr>
              <a:t>E-mail </a:t>
            </a:r>
            <a:r>
              <a:rPr lang="es-PA" dirty="0" smtClean="0">
                <a:solidFill>
                  <a:schemeClr val="tx1"/>
                </a:solidFill>
                <a:hlinkClick r:id="rId4" action="ppaction://hlinkfile"/>
              </a:rPr>
              <a:t>marketing.pdf</a:t>
            </a:r>
            <a:endParaRPr lang="es-PA" dirty="0" smtClean="0">
              <a:solidFill>
                <a:schemeClr val="tx1"/>
              </a:solidFill>
            </a:endParaRPr>
          </a:p>
          <a:p>
            <a:pPr algn="ctr"/>
            <a:endParaRPr lang="es-PA" dirty="0"/>
          </a:p>
        </p:txBody>
      </p:sp>
      <p:sp>
        <p:nvSpPr>
          <p:cNvPr id="8" name="7 Rectángulo"/>
          <p:cNvSpPr/>
          <p:nvPr/>
        </p:nvSpPr>
        <p:spPr>
          <a:xfrm>
            <a:off x="179512" y="3645024"/>
            <a:ext cx="259228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</a:rPr>
              <a:t>Email </a:t>
            </a:r>
            <a:r>
              <a:rPr lang="es-PA" dirty="0" smtClean="0">
                <a:solidFill>
                  <a:schemeClr val="tx1"/>
                </a:solidFill>
                <a:hlinkClick r:id="rId5" action="ppaction://hlinkpres?slideindex=1&amp;slidetitle="/>
              </a:rPr>
              <a:t>marketing.doc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9" name="8 Rectángulo">
            <a:hlinkClick r:id="rId6" action="ppaction://hlinkfile"/>
          </p:cNvPr>
          <p:cNvSpPr/>
          <p:nvPr/>
        </p:nvSpPr>
        <p:spPr>
          <a:xfrm>
            <a:off x="179512" y="4581128"/>
            <a:ext cx="259228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</a:rPr>
              <a:t>Video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5589240"/>
            <a:ext cx="259228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  <a:hlinkClick r:id="rId7" action="ppaction://hlinksldjump"/>
              </a:rPr>
              <a:t>Conclusiones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987824" y="836712"/>
            <a:ext cx="61561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dirty="0" smtClean="0"/>
              <a:t>Universidad Autónoma de Chiriquí</a:t>
            </a:r>
            <a:endParaRPr lang="es-PA" dirty="0"/>
          </a:p>
          <a:p>
            <a:pPr algn="ctr"/>
            <a:r>
              <a:rPr lang="es-PA" dirty="0" smtClean="0"/>
              <a:t>Facultad de Educación</a:t>
            </a:r>
          </a:p>
          <a:p>
            <a:pPr algn="ctr"/>
            <a:r>
              <a:rPr lang="es-PA" dirty="0" smtClean="0"/>
              <a:t>Postgrado en Docencia Superior</a:t>
            </a:r>
          </a:p>
          <a:p>
            <a:pPr algn="ctr"/>
            <a:endParaRPr lang="es-PA" dirty="0"/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Curso: Comunicación y Tecnología Educativa</a:t>
            </a:r>
          </a:p>
          <a:p>
            <a:pPr algn="ctr"/>
            <a:endParaRPr lang="es-PA" dirty="0"/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Tema: E-Mail Marketing </a:t>
            </a:r>
          </a:p>
          <a:p>
            <a:pPr algn="ctr"/>
            <a:endParaRPr lang="es-PA" dirty="0"/>
          </a:p>
          <a:p>
            <a:pPr algn="ctr"/>
            <a:r>
              <a:rPr lang="es-PA" dirty="0" smtClean="0"/>
              <a:t>Integrantes:</a:t>
            </a:r>
          </a:p>
          <a:p>
            <a:pPr algn="ctr"/>
            <a:r>
              <a:rPr lang="es-PA" dirty="0" err="1" smtClean="0"/>
              <a:t>Viodelys</a:t>
            </a:r>
            <a:r>
              <a:rPr lang="es-PA" dirty="0" smtClean="0"/>
              <a:t> Arosemena 4-130-857</a:t>
            </a:r>
          </a:p>
          <a:p>
            <a:pPr algn="ctr"/>
            <a:r>
              <a:rPr lang="es-PA" dirty="0" smtClean="0"/>
              <a:t>Arlen </a:t>
            </a:r>
            <a:r>
              <a:rPr lang="es-PA" dirty="0" err="1" smtClean="0"/>
              <a:t>Atencio</a:t>
            </a:r>
            <a:r>
              <a:rPr lang="es-PA" dirty="0" smtClean="0"/>
              <a:t> 4-742-2300</a:t>
            </a:r>
          </a:p>
          <a:p>
            <a:pPr algn="ctr"/>
            <a:endParaRPr lang="es-PA" dirty="0"/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Facilitador: Edward Cedeño</a:t>
            </a:r>
          </a:p>
          <a:p>
            <a:pPr algn="ctr"/>
            <a:endParaRPr lang="es-PA" dirty="0"/>
          </a:p>
          <a:p>
            <a:pPr algn="ctr"/>
            <a:r>
              <a:rPr lang="es-PA" dirty="0" smtClean="0"/>
              <a:t>Fecha: </a:t>
            </a:r>
          </a:p>
          <a:p>
            <a:pPr algn="ctr"/>
            <a:r>
              <a:rPr lang="es-PA" dirty="0" smtClean="0"/>
              <a:t>11 de Julio 2015 </a:t>
            </a:r>
            <a:endParaRPr lang="es-P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33265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dirty="0" smtClean="0"/>
              <a:t>Introducción</a:t>
            </a:r>
            <a:endParaRPr lang="es-PA" dirty="0"/>
          </a:p>
        </p:txBody>
      </p:sp>
      <p:sp>
        <p:nvSpPr>
          <p:cNvPr id="3" name="2 Botón de acción: Hacia atrás o Anterior">
            <a:hlinkClick r:id="" action="ppaction://hlinkshowjump?jump=firstslide" highlightClick="1"/>
          </p:cNvPr>
          <p:cNvSpPr/>
          <p:nvPr/>
        </p:nvSpPr>
        <p:spPr>
          <a:xfrm>
            <a:off x="8351912" y="6065912"/>
            <a:ext cx="792088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47667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dirty="0" smtClean="0"/>
              <a:t>Conclusiones</a:t>
            </a:r>
            <a:endParaRPr lang="es-PA" dirty="0"/>
          </a:p>
        </p:txBody>
      </p:sp>
      <p:sp>
        <p:nvSpPr>
          <p:cNvPr id="3" name="2 Botón de acción: Hacia atrás o Anterior">
            <a:hlinkClick r:id="" action="ppaction://hlinkshowjump?jump=firstslide" highlightClick="1"/>
          </p:cNvPr>
          <p:cNvSpPr/>
          <p:nvPr/>
        </p:nvSpPr>
        <p:spPr>
          <a:xfrm>
            <a:off x="8495928" y="5993904"/>
            <a:ext cx="648072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51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Arlen</dc:creator>
  <cp:lastModifiedBy>Arlen</cp:lastModifiedBy>
  <cp:revision>1</cp:revision>
  <dcterms:created xsi:type="dcterms:W3CDTF">2015-07-11T16:39:29Z</dcterms:created>
  <dcterms:modified xsi:type="dcterms:W3CDTF">2015-07-11T17:40:29Z</dcterms:modified>
</cp:coreProperties>
</file>