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8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4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389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52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655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1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22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2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9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9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5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8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3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4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FC7D-02A3-4653-AB5D-B456728CC6B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7F7063-31C2-42CF-834B-2C75B263CEE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7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850783" y="321972"/>
            <a:ext cx="1712890" cy="953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ciencia</a:t>
            </a:r>
            <a:endParaRPr lang="en-US" sz="2400" dirty="0"/>
          </a:p>
        </p:txBody>
      </p:sp>
      <p:cxnSp>
        <p:nvCxnSpPr>
          <p:cNvPr id="4" name="Conector recto de flecha 3"/>
          <p:cNvCxnSpPr/>
          <p:nvPr/>
        </p:nvCxnSpPr>
        <p:spPr>
          <a:xfrm flipH="1">
            <a:off x="3181082" y="1030310"/>
            <a:ext cx="669701" cy="360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/>
          <p:cNvSpPr/>
          <p:nvPr/>
        </p:nvSpPr>
        <p:spPr>
          <a:xfrm>
            <a:off x="1481070" y="1506828"/>
            <a:ext cx="2369713" cy="1493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Conjunto de conocimientos sobre fenómenos naturales que se basan en el método científico.</a:t>
            </a:r>
            <a:endParaRPr lang="en-US" dirty="0"/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2665926" y="3116687"/>
            <a:ext cx="0" cy="515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1815920" y="3631842"/>
            <a:ext cx="1700012" cy="594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El saber </a:t>
            </a:r>
            <a:endParaRPr lang="en-US" dirty="0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2665926" y="4226011"/>
            <a:ext cx="0" cy="370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1595467" y="4596714"/>
            <a:ext cx="1714347" cy="819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Conocimiento teórico</a:t>
            </a:r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3824615" y="4596714"/>
            <a:ext cx="1569831" cy="79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Educación científica </a:t>
            </a:r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5486805" y="5740495"/>
            <a:ext cx="1569831" cy="79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Nuevas estrategias y educativa</a:t>
            </a:r>
            <a:endParaRPr lang="en-US" dirty="0"/>
          </a:p>
        </p:txBody>
      </p:sp>
      <p:sp>
        <p:nvSpPr>
          <p:cNvPr id="15" name="Elipse 14"/>
          <p:cNvSpPr/>
          <p:nvPr/>
        </p:nvSpPr>
        <p:spPr>
          <a:xfrm>
            <a:off x="5857329" y="4450695"/>
            <a:ext cx="1712890" cy="953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Estudios avanzado</a:t>
            </a:r>
            <a:endParaRPr lang="en-US" dirty="0"/>
          </a:p>
        </p:txBody>
      </p:sp>
      <p:sp>
        <p:nvSpPr>
          <p:cNvPr id="16" name="Elipse 15"/>
          <p:cNvSpPr/>
          <p:nvPr/>
        </p:nvSpPr>
        <p:spPr>
          <a:xfrm>
            <a:off x="7789834" y="5416697"/>
            <a:ext cx="2014275" cy="1002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Sociedad</a:t>
            </a:r>
            <a:endParaRPr lang="en-US" sz="2400" dirty="0"/>
          </a:p>
        </p:txBody>
      </p:sp>
      <p:sp>
        <p:nvSpPr>
          <p:cNvPr id="19" name="Elipse 18"/>
          <p:cNvSpPr/>
          <p:nvPr/>
        </p:nvSpPr>
        <p:spPr>
          <a:xfrm>
            <a:off x="10095470" y="4429114"/>
            <a:ext cx="1712890" cy="116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En beneficio del hombre</a:t>
            </a:r>
            <a:endParaRPr lang="en-US" dirty="0"/>
          </a:p>
        </p:txBody>
      </p:sp>
      <p:cxnSp>
        <p:nvCxnSpPr>
          <p:cNvPr id="21" name="Conector recto de flecha 20"/>
          <p:cNvCxnSpPr/>
          <p:nvPr/>
        </p:nvCxnSpPr>
        <p:spPr>
          <a:xfrm>
            <a:off x="3387781" y="5016843"/>
            <a:ext cx="358867" cy="12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5433429" y="5016843"/>
            <a:ext cx="4239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H="1">
            <a:off x="6246891" y="5387544"/>
            <a:ext cx="24830" cy="298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V="1">
            <a:off x="7206416" y="6005384"/>
            <a:ext cx="428896" cy="130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9799367" y="5403731"/>
            <a:ext cx="296103" cy="281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5002103" y="1275008"/>
            <a:ext cx="39454" cy="46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4214172" y="1841156"/>
            <a:ext cx="2360547" cy="1029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Tecnología</a:t>
            </a:r>
            <a:endParaRPr lang="en-US" sz="2400" dirty="0"/>
          </a:p>
        </p:txBody>
      </p:sp>
      <p:cxnSp>
        <p:nvCxnSpPr>
          <p:cNvPr id="37" name="Conector recto de flecha 36"/>
          <p:cNvCxnSpPr/>
          <p:nvPr/>
        </p:nvCxnSpPr>
        <p:spPr>
          <a:xfrm>
            <a:off x="5710089" y="798490"/>
            <a:ext cx="1496327" cy="142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/>
          <p:cNvSpPr/>
          <p:nvPr/>
        </p:nvSpPr>
        <p:spPr>
          <a:xfrm>
            <a:off x="7491371" y="528033"/>
            <a:ext cx="2369713" cy="1493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Aplicar los fenómenos naturales para mejorar nuestra calidad de vida.</a:t>
            </a:r>
            <a:endParaRPr lang="en-US" dirty="0"/>
          </a:p>
        </p:txBody>
      </p:sp>
      <p:cxnSp>
        <p:nvCxnSpPr>
          <p:cNvPr id="43" name="Conector recto de flecha 42"/>
          <p:cNvCxnSpPr/>
          <p:nvPr/>
        </p:nvCxnSpPr>
        <p:spPr>
          <a:xfrm>
            <a:off x="6672700" y="2449412"/>
            <a:ext cx="1496327" cy="142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/>
          <p:cNvSpPr/>
          <p:nvPr/>
        </p:nvSpPr>
        <p:spPr>
          <a:xfrm>
            <a:off x="8358564" y="2325855"/>
            <a:ext cx="1569831" cy="79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Conocimientos pacíficos</a:t>
            </a:r>
            <a:endParaRPr lang="en-US" dirty="0"/>
          </a:p>
        </p:txBody>
      </p:sp>
      <p:cxnSp>
        <p:nvCxnSpPr>
          <p:cNvPr id="45" name="Conector recto de flecha 44"/>
          <p:cNvCxnSpPr/>
          <p:nvPr/>
        </p:nvCxnSpPr>
        <p:spPr>
          <a:xfrm>
            <a:off x="9104025" y="3186911"/>
            <a:ext cx="39454" cy="544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46"/>
          <p:cNvSpPr/>
          <p:nvPr/>
        </p:nvSpPr>
        <p:spPr>
          <a:xfrm>
            <a:off x="8328271" y="3801965"/>
            <a:ext cx="1569831" cy="79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Educación de técnicas</a:t>
            </a:r>
            <a:endParaRPr lang="en-US" dirty="0"/>
          </a:p>
        </p:txBody>
      </p:sp>
      <p:cxnSp>
        <p:nvCxnSpPr>
          <p:cNvPr id="49" name="Conector recto de flecha 48"/>
          <p:cNvCxnSpPr/>
          <p:nvPr/>
        </p:nvCxnSpPr>
        <p:spPr>
          <a:xfrm flipV="1">
            <a:off x="3567214" y="3791610"/>
            <a:ext cx="522872" cy="137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50"/>
          <p:cNvSpPr/>
          <p:nvPr/>
        </p:nvSpPr>
        <p:spPr>
          <a:xfrm>
            <a:off x="2702127" y="3208972"/>
            <a:ext cx="957909" cy="266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400" dirty="0" smtClean="0"/>
              <a:t>Generan </a:t>
            </a:r>
            <a:endParaRPr lang="en-US" sz="1400" dirty="0"/>
          </a:p>
        </p:txBody>
      </p:sp>
      <p:sp>
        <p:nvSpPr>
          <p:cNvPr id="52" name="Rectángulo 51"/>
          <p:cNvSpPr/>
          <p:nvPr/>
        </p:nvSpPr>
        <p:spPr>
          <a:xfrm>
            <a:off x="4151313" y="3638106"/>
            <a:ext cx="957909" cy="266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400" dirty="0" smtClean="0"/>
              <a:t>basado</a:t>
            </a:r>
            <a:endParaRPr lang="en-US" sz="1400" dirty="0"/>
          </a:p>
        </p:txBody>
      </p:sp>
      <p:sp>
        <p:nvSpPr>
          <p:cNvPr id="54" name="Rectángulo 53"/>
          <p:cNvSpPr/>
          <p:nvPr/>
        </p:nvSpPr>
        <p:spPr>
          <a:xfrm>
            <a:off x="5394445" y="3123823"/>
            <a:ext cx="2026418" cy="1005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200" dirty="0" smtClean="0"/>
              <a:t>En conocimiento científico, empíricos y </a:t>
            </a:r>
            <a:r>
              <a:rPr lang="es-DO" sz="1200" dirty="0" smtClean="0"/>
              <a:t>tecnológicos </a:t>
            </a:r>
            <a:endParaRPr lang="es-DO" sz="1200" dirty="0" smtClean="0"/>
          </a:p>
        </p:txBody>
      </p:sp>
      <p:cxnSp>
        <p:nvCxnSpPr>
          <p:cNvPr id="55" name="Conector recto de flecha 54"/>
          <p:cNvCxnSpPr/>
          <p:nvPr/>
        </p:nvCxnSpPr>
        <p:spPr>
          <a:xfrm flipV="1">
            <a:off x="5109222" y="3602261"/>
            <a:ext cx="261436" cy="87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56"/>
          <p:cNvSpPr/>
          <p:nvPr/>
        </p:nvSpPr>
        <p:spPr>
          <a:xfrm>
            <a:off x="2736988" y="4262820"/>
            <a:ext cx="801624" cy="279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200" dirty="0" smtClean="0"/>
              <a:t>Surge</a:t>
            </a:r>
            <a:r>
              <a:rPr lang="es-DO" sz="1400" dirty="0" smtClean="0"/>
              <a:t>  </a:t>
            </a:r>
            <a:endParaRPr lang="en-US" sz="1400" dirty="0"/>
          </a:p>
        </p:txBody>
      </p:sp>
      <p:sp>
        <p:nvSpPr>
          <p:cNvPr id="58" name="Rectángulo 57"/>
          <p:cNvSpPr/>
          <p:nvPr/>
        </p:nvSpPr>
        <p:spPr>
          <a:xfrm>
            <a:off x="6341937" y="5478654"/>
            <a:ext cx="743674" cy="186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200" dirty="0" smtClean="0"/>
              <a:t>Cambia</a:t>
            </a:r>
            <a:r>
              <a:rPr lang="es-DO" sz="1400" dirty="0" smtClean="0"/>
              <a:t>  </a:t>
            </a:r>
            <a:endParaRPr lang="en-US" sz="1400" dirty="0"/>
          </a:p>
        </p:txBody>
      </p:sp>
      <p:sp>
        <p:nvSpPr>
          <p:cNvPr id="59" name="Rectángulo 58"/>
          <p:cNvSpPr/>
          <p:nvPr/>
        </p:nvSpPr>
        <p:spPr>
          <a:xfrm rot="20590909">
            <a:off x="7161164" y="6200630"/>
            <a:ext cx="674619" cy="224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200" dirty="0" smtClean="0"/>
              <a:t>incluye</a:t>
            </a:r>
            <a:r>
              <a:rPr lang="es-DO" sz="1400" dirty="0" smtClean="0"/>
              <a:t>  </a:t>
            </a:r>
            <a:endParaRPr lang="en-US" sz="1400" dirty="0"/>
          </a:p>
        </p:txBody>
      </p:sp>
      <p:sp>
        <p:nvSpPr>
          <p:cNvPr id="60" name="Rectángulo 59"/>
          <p:cNvSpPr/>
          <p:nvPr/>
        </p:nvSpPr>
        <p:spPr>
          <a:xfrm rot="229426">
            <a:off x="5941124" y="461725"/>
            <a:ext cx="855091" cy="258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400" dirty="0" smtClean="0"/>
              <a:t>Objeto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5737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62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Anthony Reyes</dc:creator>
  <cp:lastModifiedBy>Windows User</cp:lastModifiedBy>
  <cp:revision>5</cp:revision>
  <dcterms:created xsi:type="dcterms:W3CDTF">2015-05-18T05:08:26Z</dcterms:created>
  <dcterms:modified xsi:type="dcterms:W3CDTF">2015-09-09T21:32:24Z</dcterms:modified>
</cp:coreProperties>
</file>