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569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050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53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87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28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218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303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169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064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905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401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4E572-811D-40DE-8F9E-48CA46E43623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8EBB3-DC6F-4702-BDFB-ADE02D0E1E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828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60648"/>
            <a:ext cx="8848725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389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naty</dc:creator>
  <cp:lastModifiedBy>naty</cp:lastModifiedBy>
  <cp:revision>1</cp:revision>
  <dcterms:created xsi:type="dcterms:W3CDTF">2015-09-15T05:20:19Z</dcterms:created>
  <dcterms:modified xsi:type="dcterms:W3CDTF">2015-09-15T05:21:00Z</dcterms:modified>
</cp:coreProperties>
</file>