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289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4563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6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4703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7608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497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47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8711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620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161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410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184E3-3B4A-47A1-9D79-9D3C83C61944}" type="datetimeFigureOut">
              <a:rPr lang="es-CO" smtClean="0"/>
              <a:t>14/09/2015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B84-0F6F-4F5C-9B13-CEF1C30EDF2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303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2624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naty</dc:creator>
  <cp:lastModifiedBy>naty</cp:lastModifiedBy>
  <cp:revision>1</cp:revision>
  <dcterms:created xsi:type="dcterms:W3CDTF">2015-09-15T03:24:36Z</dcterms:created>
  <dcterms:modified xsi:type="dcterms:W3CDTF">2015-09-15T03:26:05Z</dcterms:modified>
</cp:coreProperties>
</file>