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347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226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789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708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828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121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341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430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402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90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2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D778B-4612-4080-B604-DD0B8958D0A5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E834E-E81E-4DCE-B291-6F30460B05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739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269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naty</dc:creator>
  <cp:lastModifiedBy>naty</cp:lastModifiedBy>
  <cp:revision>1</cp:revision>
  <dcterms:created xsi:type="dcterms:W3CDTF">2015-09-15T03:59:41Z</dcterms:created>
  <dcterms:modified xsi:type="dcterms:W3CDTF">2015-09-15T04:00:25Z</dcterms:modified>
</cp:coreProperties>
</file>