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451A-A973-4035-9823-FB38B2D3A3E5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0BFE-1E47-479B-A999-E29D86B47E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893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451A-A973-4035-9823-FB38B2D3A3E5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0BFE-1E47-479B-A999-E29D86B47E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0601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451A-A973-4035-9823-FB38B2D3A3E5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0BFE-1E47-479B-A999-E29D86B47E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4111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451A-A973-4035-9823-FB38B2D3A3E5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0BFE-1E47-479B-A999-E29D86B47E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6266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451A-A973-4035-9823-FB38B2D3A3E5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0BFE-1E47-479B-A999-E29D86B47E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4889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451A-A973-4035-9823-FB38B2D3A3E5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0BFE-1E47-479B-A999-E29D86B47E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9687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451A-A973-4035-9823-FB38B2D3A3E5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0BFE-1E47-479B-A999-E29D86B47E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630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451A-A973-4035-9823-FB38B2D3A3E5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0BFE-1E47-479B-A999-E29D86B47E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563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451A-A973-4035-9823-FB38B2D3A3E5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0BFE-1E47-479B-A999-E29D86B47E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660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451A-A973-4035-9823-FB38B2D3A3E5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0BFE-1E47-479B-A999-E29D86B47E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253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451A-A973-4035-9823-FB38B2D3A3E5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0BFE-1E47-479B-A999-E29D86B47E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901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D451A-A973-4035-9823-FB38B2D3A3E5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B0BFE-1E47-479B-A999-E29D86B47E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715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4700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naty</dc:creator>
  <cp:lastModifiedBy>naty</cp:lastModifiedBy>
  <cp:revision>1</cp:revision>
  <dcterms:created xsi:type="dcterms:W3CDTF">2015-09-15T02:48:58Z</dcterms:created>
  <dcterms:modified xsi:type="dcterms:W3CDTF">2015-09-15T02:50:52Z</dcterms:modified>
</cp:coreProperties>
</file>